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2"/>
  </p:notesMasterIdLst>
  <p:sldIdLst>
    <p:sldId id="256" r:id="rId2"/>
    <p:sldId id="260" r:id="rId3"/>
    <p:sldId id="299" r:id="rId4"/>
    <p:sldId id="304" r:id="rId5"/>
    <p:sldId id="301" r:id="rId6"/>
    <p:sldId id="305" r:id="rId7"/>
    <p:sldId id="333" r:id="rId8"/>
    <p:sldId id="302" r:id="rId9"/>
    <p:sldId id="303" r:id="rId10"/>
    <p:sldId id="306" r:id="rId11"/>
    <p:sldId id="331" r:id="rId12"/>
    <p:sldId id="307" r:id="rId13"/>
    <p:sldId id="308" r:id="rId14"/>
    <p:sldId id="322" r:id="rId15"/>
    <p:sldId id="323" r:id="rId16"/>
    <p:sldId id="324" r:id="rId17"/>
    <p:sldId id="325" r:id="rId18"/>
    <p:sldId id="326" r:id="rId19"/>
    <p:sldId id="327" r:id="rId20"/>
    <p:sldId id="328" r:id="rId21"/>
    <p:sldId id="329" r:id="rId22"/>
    <p:sldId id="332" r:id="rId23"/>
    <p:sldId id="269" r:id="rId24"/>
    <p:sldId id="264" r:id="rId25"/>
    <p:sldId id="265" r:id="rId26"/>
    <p:sldId id="258" r:id="rId27"/>
    <p:sldId id="266" r:id="rId28"/>
    <p:sldId id="330" r:id="rId29"/>
    <p:sldId id="334" r:id="rId30"/>
    <p:sldId id="279" r:id="rId31"/>
  </p:sldIdLst>
  <p:sldSz cx="9144000" cy="5143500" type="screen16x9"/>
  <p:notesSz cx="6858000" cy="9144000"/>
  <p:embeddedFontLst>
    <p:embeddedFont>
      <p:font typeface="Pristina" panose="03060402040406080204" pitchFamily="66" charset="0"/>
      <p:regular r:id="rId33"/>
    </p:embeddedFont>
    <p:embeddedFont>
      <p:font typeface="Segoe UI Historic" panose="020B0502040204020203" pitchFamily="34" charset="0"/>
      <p:regular r:id="rId34"/>
    </p:embeddedFont>
    <p:embeddedFont>
      <p:font typeface="Source Code Pro" panose="020B0604020202020204" charset="0"/>
      <p:regular r:id="rId35"/>
      <p:bold r:id="rId36"/>
      <p:italic r:id="rId37"/>
      <p:boldItalic r:id="rId38"/>
    </p:embeddedFont>
    <p:embeddedFont>
      <p:font typeface="Source Code Pro Light" panose="020B0604020202020204" charset="0"/>
      <p:regular r:id="rId39"/>
      <p:bold r:id="rId40"/>
      <p:italic r:id="rId41"/>
      <p:boldItalic r:id="rId42"/>
    </p:embeddedFont>
    <p:embeddedFont>
      <p:font typeface="Teko" panose="020B0604020202020204" charset="0"/>
      <p:regular r:id="rId43"/>
      <p:bold r:id="rId44"/>
    </p:embeddedFont>
    <p:embeddedFont>
      <p:font typeface="Teko Light" panose="020B0604020202020204" charset="0"/>
      <p:regular r:id="rId45"/>
      <p:bold r:id="rId46"/>
    </p:embeddedFont>
    <p:embeddedFont>
      <p:font typeface="Teko Medium"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0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642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298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1574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98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0893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61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56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6603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572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128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5554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424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215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055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6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583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434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440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588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125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128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490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multimedia">
  <p:cSld name="CUSTOM_7_2_1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flipH="1">
            <a:off x="3609150" y="3368900"/>
            <a:ext cx="1939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Source Code Pro Light"/>
              <a:buNone/>
              <a:defRPr sz="1000">
                <a:latin typeface="Source Code Pro Light"/>
                <a:ea typeface="Source Code Pro Light"/>
                <a:cs typeface="Source Code Pro Light"/>
                <a:sym typeface="Source Code Pro Light"/>
              </a:defRPr>
            </a:lvl1pPr>
            <a:lvl2pPr lvl="1" algn="r" rtl="0">
              <a:spcBef>
                <a:spcPts val="0"/>
              </a:spcBef>
              <a:spcAft>
                <a:spcPts val="0"/>
              </a:spcAft>
              <a:buSzPts val="6500"/>
              <a:buFont typeface="Source Code Pro"/>
              <a:buNone/>
              <a:defRPr sz="6500">
                <a:latin typeface="Source Code Pro"/>
                <a:ea typeface="Source Code Pro"/>
                <a:cs typeface="Source Code Pro"/>
                <a:sym typeface="Source Code Pro"/>
              </a:defRPr>
            </a:lvl2pPr>
            <a:lvl3pPr lvl="2" algn="r" rtl="0">
              <a:spcBef>
                <a:spcPts val="0"/>
              </a:spcBef>
              <a:spcAft>
                <a:spcPts val="0"/>
              </a:spcAft>
              <a:buSzPts val="6500"/>
              <a:buFont typeface="Source Code Pro"/>
              <a:buNone/>
              <a:defRPr sz="6500">
                <a:latin typeface="Source Code Pro"/>
                <a:ea typeface="Source Code Pro"/>
                <a:cs typeface="Source Code Pro"/>
                <a:sym typeface="Source Code Pro"/>
              </a:defRPr>
            </a:lvl3pPr>
            <a:lvl4pPr lvl="3" algn="r" rtl="0">
              <a:spcBef>
                <a:spcPts val="0"/>
              </a:spcBef>
              <a:spcAft>
                <a:spcPts val="0"/>
              </a:spcAft>
              <a:buSzPts val="6500"/>
              <a:buFont typeface="Source Code Pro"/>
              <a:buNone/>
              <a:defRPr sz="6500">
                <a:latin typeface="Source Code Pro"/>
                <a:ea typeface="Source Code Pro"/>
                <a:cs typeface="Source Code Pro"/>
                <a:sym typeface="Source Code Pro"/>
              </a:defRPr>
            </a:lvl4pPr>
            <a:lvl5pPr lvl="4" algn="r" rtl="0">
              <a:spcBef>
                <a:spcPts val="0"/>
              </a:spcBef>
              <a:spcAft>
                <a:spcPts val="0"/>
              </a:spcAft>
              <a:buSzPts val="6500"/>
              <a:buFont typeface="Source Code Pro"/>
              <a:buNone/>
              <a:defRPr sz="6500">
                <a:latin typeface="Source Code Pro"/>
                <a:ea typeface="Source Code Pro"/>
                <a:cs typeface="Source Code Pro"/>
                <a:sym typeface="Source Code Pro"/>
              </a:defRPr>
            </a:lvl5pPr>
            <a:lvl6pPr lvl="5" algn="r" rtl="0">
              <a:spcBef>
                <a:spcPts val="0"/>
              </a:spcBef>
              <a:spcAft>
                <a:spcPts val="0"/>
              </a:spcAft>
              <a:buSzPts val="6500"/>
              <a:buFont typeface="Source Code Pro"/>
              <a:buNone/>
              <a:defRPr sz="6500">
                <a:latin typeface="Source Code Pro"/>
                <a:ea typeface="Source Code Pro"/>
                <a:cs typeface="Source Code Pro"/>
                <a:sym typeface="Source Code Pro"/>
              </a:defRPr>
            </a:lvl6pPr>
            <a:lvl7pPr lvl="6" algn="r" rtl="0">
              <a:spcBef>
                <a:spcPts val="0"/>
              </a:spcBef>
              <a:spcAft>
                <a:spcPts val="0"/>
              </a:spcAft>
              <a:buSzPts val="6500"/>
              <a:buFont typeface="Source Code Pro"/>
              <a:buNone/>
              <a:defRPr sz="6500">
                <a:latin typeface="Source Code Pro"/>
                <a:ea typeface="Source Code Pro"/>
                <a:cs typeface="Source Code Pro"/>
                <a:sym typeface="Source Code Pro"/>
              </a:defRPr>
            </a:lvl7pPr>
            <a:lvl8pPr lvl="7" algn="r" rtl="0">
              <a:spcBef>
                <a:spcPts val="0"/>
              </a:spcBef>
              <a:spcAft>
                <a:spcPts val="0"/>
              </a:spcAft>
              <a:buSzPts val="6500"/>
              <a:buFont typeface="Source Code Pro"/>
              <a:buNone/>
              <a:defRPr sz="6500">
                <a:latin typeface="Source Code Pro"/>
                <a:ea typeface="Source Code Pro"/>
                <a:cs typeface="Source Code Pro"/>
                <a:sym typeface="Source Code Pro"/>
              </a:defRPr>
            </a:lvl8pPr>
            <a:lvl9pPr lvl="8" algn="r" rtl="0">
              <a:spcBef>
                <a:spcPts val="0"/>
              </a:spcBef>
              <a:spcAft>
                <a:spcPts val="0"/>
              </a:spcAft>
              <a:buSzPts val="6500"/>
              <a:buFont typeface="Source Code Pro"/>
              <a:buNone/>
              <a:defRPr sz="6500">
                <a:latin typeface="Source Code Pro"/>
                <a:ea typeface="Source Code Pro"/>
                <a:cs typeface="Source Code Pro"/>
                <a:sym typeface="Source Code Pro"/>
              </a:defRPr>
            </a:lvl9pPr>
          </a:lstStyle>
          <a:p>
            <a:endParaRPr/>
          </a:p>
        </p:txBody>
      </p:sp>
      <p:sp>
        <p:nvSpPr>
          <p:cNvPr id="56" name="Google Shape;56;p11"/>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p:cSld name="CUSTOM_19">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5">
  <p:cSld name="CUSTOM_11_1_2">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
        <p:nvSpPr>
          <p:cNvPr id="84" name="Google Shape;84;p1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6" r:id="rId5"/>
    <p:sldLayoutId id="2147483657" r:id="rId6"/>
    <p:sldLayoutId id="2147483658" r:id="rId7"/>
    <p:sldLayoutId id="2147483661" r:id="rId8"/>
    <p:sldLayoutId id="2147483662" r:id="rId9"/>
    <p:sldLayoutId id="2147483665" r:id="rId10"/>
    <p:sldLayoutId id="214748366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mailto:thiyagarajannarmatha@gmail.com" TargetMode="External"/><Relationship Id="rId7" Type="http://schemas.openxmlformats.org/officeDocument/2006/relationships/hyperlink" Target="mailto:nsgagan2001@gmail.com"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mailto:neha15032001@gmail.com" TargetMode="External"/><Relationship Id="rId5" Type="http://schemas.openxmlformats.org/officeDocument/2006/relationships/hyperlink" Target="mailto:pavanb0308@gmail.com" TargetMode="External"/><Relationship Id="rId4" Type="http://schemas.openxmlformats.org/officeDocument/2006/relationships/hyperlink" Target="mailto:namitha.k0505@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3804359" y="343021"/>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3"/>
          <p:cNvSpPr txBox="1">
            <a:spLocks noGrp="1"/>
          </p:cNvSpPr>
          <p:nvPr>
            <p:ph type="ctrTitle"/>
          </p:nvPr>
        </p:nvSpPr>
        <p:spPr>
          <a:xfrm>
            <a:off x="-2862" y="721230"/>
            <a:ext cx="4126417" cy="3359644"/>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s" dirty="0">
                <a:solidFill>
                  <a:srgbClr val="F3F3F3"/>
                </a:solidFill>
              </a:rPr>
              <a:t>TEXT ADVENTURE</a:t>
            </a:r>
            <a:br>
              <a:rPr lang="es" dirty="0">
                <a:solidFill>
                  <a:srgbClr val="F3F3F3"/>
                </a:solidFill>
              </a:rPr>
            </a:br>
            <a:r>
              <a:rPr lang="es" dirty="0">
                <a:solidFill>
                  <a:srgbClr val="F3F3F3"/>
                </a:solidFill>
              </a:rPr>
              <a:t>            </a:t>
            </a:r>
            <a:r>
              <a:rPr lang="es" sz="4800" dirty="0">
                <a:solidFill>
                  <a:srgbClr val="F3F3F3"/>
                </a:solidFill>
              </a:rPr>
              <a:t>By Team 10</a:t>
            </a:r>
            <a:endParaRPr dirty="0">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4209566" y="1582975"/>
            <a:ext cx="4705013" cy="3959099"/>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400" dirty="0">
                <a:solidFill>
                  <a:srgbClr val="F3F3F3"/>
                </a:solidFill>
              </a:rPr>
              <a:t> </a:t>
            </a:r>
            <a:r>
              <a:rPr lang="en-US" sz="1600" b="1" u="sng"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rPr>
              <a:t>LIBRARIES USED:</a:t>
            </a:r>
          </a:p>
          <a:p>
            <a:pPr marL="0" lvl="0" indent="0" rtl="0">
              <a:spcBef>
                <a:spcPts val="0"/>
              </a:spcBef>
              <a:spcAft>
                <a:spcPts val="0"/>
              </a:spcAft>
            </a:pPr>
            <a:endParaRPr lang="en-US" sz="1600" b="1" u="sng"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endParaRPr>
          </a:p>
          <a:p>
            <a:pPr marL="0" lvl="0" indent="0" rtl="0">
              <a:spcBef>
                <a:spcPts val="0"/>
              </a:spcBef>
              <a:spcAft>
                <a:spcPts val="0"/>
              </a:spcAft>
            </a:pPr>
            <a:r>
              <a:rPr lang="en-US" sz="14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rPr>
              <a:t> &gt; pygame</a:t>
            </a:r>
          </a:p>
          <a:p>
            <a:pPr marL="0" lvl="0" indent="0" rtl="0">
              <a:spcBef>
                <a:spcPts val="0"/>
              </a:spcBef>
              <a:spcAft>
                <a:spcPts val="0"/>
              </a:spcAft>
            </a:pPr>
            <a:r>
              <a:rPr lang="en-US" sz="14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rPr>
              <a:t> &gt; math</a:t>
            </a:r>
          </a:p>
          <a:p>
            <a:pPr marL="0" lvl="0" indent="0" rtl="0">
              <a:spcBef>
                <a:spcPts val="0"/>
              </a:spcBef>
              <a:spcAft>
                <a:spcPts val="0"/>
              </a:spcAft>
            </a:pPr>
            <a:r>
              <a:rPr lang="en-US" sz="14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rPr>
              <a:t> &gt; random</a:t>
            </a:r>
          </a:p>
          <a:p>
            <a:pPr marL="0" lvl="0" indent="0" rtl="0">
              <a:spcBef>
                <a:spcPts val="0"/>
              </a:spcBef>
              <a:spcAft>
                <a:spcPts val="0"/>
              </a:spcAft>
            </a:pPr>
            <a:r>
              <a:rPr lang="en-US" sz="14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rPr>
              <a:t> &gt; playsound</a:t>
            </a:r>
          </a:p>
          <a:p>
            <a:pPr marL="0" lvl="0" indent="0" rtl="0">
              <a:spcBef>
                <a:spcPts val="0"/>
              </a:spcBef>
              <a:spcAft>
                <a:spcPts val="0"/>
              </a:spcAft>
            </a:pPr>
            <a:r>
              <a:rPr lang="en-US" sz="14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rPr>
              <a:t> </a:t>
            </a:r>
          </a:p>
        </p:txBody>
      </p:sp>
      <p:sp>
        <p:nvSpPr>
          <p:cNvPr id="621" name="Google Shape;621;p28"/>
          <p:cNvSpPr txBox="1">
            <a:spLocks noGrp="1"/>
          </p:cNvSpPr>
          <p:nvPr>
            <p:ph type="title"/>
          </p:nvPr>
        </p:nvSpPr>
        <p:spPr>
          <a:xfrm>
            <a:off x="1078952" y="2259300"/>
            <a:ext cx="309181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a:ea typeface="Teko"/>
                <a:cs typeface="Teko"/>
                <a:sym typeface="Teko"/>
              </a:rPr>
              <a:t>METHODOLOGY</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spTree>
    <p:extLst>
      <p:ext uri="{BB962C8B-B14F-4D97-AF65-F5344CB8AC3E}">
        <p14:creationId xmlns:p14="http://schemas.microsoft.com/office/powerpoint/2010/main" val="87500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11</a:t>
            </a:fld>
            <a:endParaRPr/>
          </a:p>
        </p:txBody>
      </p:sp>
      <p:sp>
        <p:nvSpPr>
          <p:cNvPr id="3" name="Title 2">
            <a:extLst>
              <a:ext uri="{FF2B5EF4-FFF2-40B4-BE49-F238E27FC236}">
                <a16:creationId xmlns:a16="http://schemas.microsoft.com/office/drawing/2014/main" id="{246F9E60-B301-4362-A137-E67544BD66CC}"/>
              </a:ext>
            </a:extLst>
          </p:cNvPr>
          <p:cNvSpPr>
            <a:spLocks noGrp="1"/>
          </p:cNvSpPr>
          <p:nvPr>
            <p:ph type="title"/>
          </p:nvPr>
        </p:nvSpPr>
        <p:spPr>
          <a:xfrm>
            <a:off x="1168915" y="2180250"/>
            <a:ext cx="3206966" cy="624900"/>
          </a:xfrm>
        </p:spPr>
        <p:txBody>
          <a:bodyPr/>
          <a:lstStyle/>
          <a:p>
            <a:r>
              <a:rPr lang="en-US" dirty="0"/>
              <a:t>  FLOWCHART</a:t>
            </a:r>
            <a:endParaRPr lang="en-IN" dirty="0"/>
          </a:p>
        </p:txBody>
      </p:sp>
      <p:sp>
        <p:nvSpPr>
          <p:cNvPr id="5" name="Subtitle 4">
            <a:extLst>
              <a:ext uri="{FF2B5EF4-FFF2-40B4-BE49-F238E27FC236}">
                <a16:creationId xmlns:a16="http://schemas.microsoft.com/office/drawing/2014/main" id="{9B897798-80C5-4F23-A2CF-26A5030A2BF0}"/>
              </a:ext>
            </a:extLst>
          </p:cNvPr>
          <p:cNvSpPr>
            <a:spLocks noGrp="1"/>
          </p:cNvSpPr>
          <p:nvPr>
            <p:ph type="subTitle" idx="1"/>
          </p:nvPr>
        </p:nvSpPr>
        <p:spPr/>
        <p:txBody>
          <a:bodyPr/>
          <a:lstStyle/>
          <a:p>
            <a:endParaRPr lang="en-IN"/>
          </a:p>
        </p:txBody>
      </p:sp>
      <p:pic>
        <p:nvPicPr>
          <p:cNvPr id="7" name="Picture 6">
            <a:extLst>
              <a:ext uri="{FF2B5EF4-FFF2-40B4-BE49-F238E27FC236}">
                <a16:creationId xmlns:a16="http://schemas.microsoft.com/office/drawing/2014/main" id="{27E7E06D-1313-4640-A7E2-22A60DE3CD60}"/>
              </a:ext>
            </a:extLst>
          </p:cNvPr>
          <p:cNvPicPr>
            <a:picLocks noChangeAspect="1"/>
          </p:cNvPicPr>
          <p:nvPr/>
        </p:nvPicPr>
        <p:blipFill>
          <a:blip r:embed="rId4"/>
          <a:stretch>
            <a:fillRect/>
          </a:stretch>
        </p:blipFill>
        <p:spPr>
          <a:xfrm>
            <a:off x="4768120" y="101452"/>
            <a:ext cx="3855162" cy="4940595"/>
          </a:xfrm>
          <a:prstGeom prst="rect">
            <a:avLst/>
          </a:prstGeom>
        </p:spPr>
      </p:pic>
    </p:spTree>
    <p:extLst>
      <p:ext uri="{BB962C8B-B14F-4D97-AF65-F5344CB8AC3E}">
        <p14:creationId xmlns:p14="http://schemas.microsoft.com/office/powerpoint/2010/main" val="871762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4262912" y="796166"/>
            <a:ext cx="4386022" cy="3270123"/>
          </a:xfrm>
          <a:prstGeom prst="rect">
            <a:avLst/>
          </a:prstGeom>
        </p:spPr>
        <p:txBody>
          <a:bodyPr spcFirstLastPara="1" wrap="square" lIns="91425" tIns="91425" rIns="91425" bIns="91425" anchor="t" anchorCtr="0">
            <a:noAutofit/>
          </a:bodyPr>
          <a:lstStyle/>
          <a:p>
            <a:pPr marL="0" lvl="0" indent="0" rtl="0">
              <a:spcBef>
                <a:spcPts val="0"/>
              </a:spcBef>
              <a:spcAft>
                <a:spcPts val="0"/>
              </a:spcAft>
            </a:pPr>
            <a:endParaRPr lang="en-US" sz="1600" b="1" u="sng" dirty="0">
              <a:solidFill>
                <a:srgbClr val="F3F3F3"/>
              </a:solidFill>
            </a:endParaRPr>
          </a:p>
          <a:p>
            <a:pPr marL="0" lvl="0" indent="0" rtl="0">
              <a:spcBef>
                <a:spcPts val="0"/>
              </a:spcBef>
              <a:spcAft>
                <a:spcPts val="0"/>
              </a:spcAft>
            </a:pPr>
            <a:endParaRPr lang="en-US" sz="1400" dirty="0">
              <a:solidFill>
                <a:srgbClr val="F3F3F3"/>
              </a:solidFill>
            </a:endParaRPr>
          </a:p>
          <a:p>
            <a:pPr marL="0" lvl="0" indent="0" rtl="0">
              <a:spcBef>
                <a:spcPts val="0"/>
              </a:spcBef>
              <a:spcAft>
                <a:spcPts val="0"/>
              </a:spcAft>
            </a:pPr>
            <a:r>
              <a:rPr lang="en-US" sz="1300" dirty="0">
                <a:solidFill>
                  <a:srgbClr val="F3F3F3"/>
                </a:solidFill>
              </a:rPr>
              <a:t>Main()</a:t>
            </a:r>
          </a:p>
          <a:p>
            <a:pPr marL="0" lvl="0" indent="0" rtl="0">
              <a:spcBef>
                <a:spcPts val="0"/>
              </a:spcBef>
              <a:spcAft>
                <a:spcPts val="0"/>
              </a:spcAft>
            </a:pPr>
            <a:r>
              <a:rPr lang="en-US" sz="1300" dirty="0">
                <a:solidFill>
                  <a:srgbClr val="F3F3F3"/>
                </a:solidFill>
              </a:rPr>
              <a:t>Animation() </a:t>
            </a:r>
          </a:p>
          <a:p>
            <a:pPr marL="0" lvl="0" indent="0" rtl="0">
              <a:spcBef>
                <a:spcPts val="0"/>
              </a:spcBef>
              <a:spcAft>
                <a:spcPts val="0"/>
              </a:spcAft>
            </a:pPr>
            <a:r>
              <a:rPr lang="en-US" sz="1300" dirty="0">
                <a:solidFill>
                  <a:srgbClr val="F3F3F3"/>
                </a:solidFill>
              </a:rPr>
              <a:t>If choice is start Game()</a:t>
            </a:r>
          </a:p>
          <a:p>
            <a:pPr marL="0" lvl="0" indent="0" rtl="0">
              <a:spcBef>
                <a:spcPts val="0"/>
              </a:spcBef>
              <a:spcAft>
                <a:spcPts val="0"/>
              </a:spcAft>
            </a:pPr>
            <a:r>
              <a:rPr lang="en-US" sz="1300" dirty="0">
                <a:solidFill>
                  <a:srgbClr val="F3F3F3"/>
                </a:solidFill>
              </a:rPr>
              <a:t>In game if choice is 1 </a:t>
            </a:r>
          </a:p>
          <a:p>
            <a:pPr marL="0" lvl="0" indent="0" rtl="0">
              <a:spcBef>
                <a:spcPts val="0"/>
              </a:spcBef>
              <a:spcAft>
                <a:spcPts val="0"/>
              </a:spcAft>
            </a:pPr>
            <a:r>
              <a:rPr lang="en-US" sz="1300" dirty="0">
                <a:solidFill>
                  <a:srgbClr val="F3F3F3"/>
                </a:solidFill>
              </a:rPr>
              <a:t>Story 1()</a:t>
            </a:r>
          </a:p>
          <a:p>
            <a:pPr marL="0" lvl="0" indent="0" rtl="0">
              <a:spcBef>
                <a:spcPts val="0"/>
              </a:spcBef>
              <a:spcAft>
                <a:spcPts val="0"/>
              </a:spcAft>
            </a:pPr>
            <a:r>
              <a:rPr lang="en-US" sz="1300" dirty="0">
                <a:solidFill>
                  <a:srgbClr val="F3F3F3"/>
                </a:solidFill>
              </a:rPr>
              <a:t>In game if choice is 2 </a:t>
            </a:r>
          </a:p>
          <a:p>
            <a:pPr marL="0" lvl="0" indent="0" rtl="0">
              <a:spcBef>
                <a:spcPts val="0"/>
              </a:spcBef>
              <a:spcAft>
                <a:spcPts val="0"/>
              </a:spcAft>
            </a:pPr>
            <a:r>
              <a:rPr lang="en-US" sz="1300" dirty="0">
                <a:solidFill>
                  <a:srgbClr val="F3F3F3"/>
                </a:solidFill>
              </a:rPr>
              <a:t>Story 2()</a:t>
            </a:r>
          </a:p>
          <a:p>
            <a:pPr marL="0" lvl="0" indent="0" rtl="0">
              <a:spcBef>
                <a:spcPts val="0"/>
              </a:spcBef>
              <a:spcAft>
                <a:spcPts val="0"/>
              </a:spcAft>
            </a:pPr>
            <a:r>
              <a:rPr lang="en-US" sz="1300" dirty="0">
                <a:solidFill>
                  <a:srgbClr val="F3F3F3"/>
                </a:solidFill>
              </a:rPr>
              <a:t>If choice is instructions</a:t>
            </a:r>
          </a:p>
          <a:p>
            <a:pPr marL="0" lvl="0" indent="0" rtl="0">
              <a:spcBef>
                <a:spcPts val="0"/>
              </a:spcBef>
              <a:spcAft>
                <a:spcPts val="0"/>
              </a:spcAft>
            </a:pPr>
            <a:r>
              <a:rPr lang="en-US" sz="1300" dirty="0">
                <a:solidFill>
                  <a:srgbClr val="F3F3F3"/>
                </a:solidFill>
              </a:rPr>
              <a:t>Instructions ()</a:t>
            </a:r>
          </a:p>
          <a:p>
            <a:pPr marL="0" lvl="0" indent="0" rtl="0">
              <a:spcBef>
                <a:spcPts val="0"/>
              </a:spcBef>
              <a:spcAft>
                <a:spcPts val="0"/>
              </a:spcAft>
            </a:pPr>
            <a:r>
              <a:rPr lang="en-US" sz="1300" dirty="0">
                <a:solidFill>
                  <a:srgbClr val="F3F3F3"/>
                </a:solidFill>
              </a:rPr>
              <a:t>If choice is exit</a:t>
            </a:r>
          </a:p>
          <a:p>
            <a:pPr marL="0" lvl="0" indent="0" rtl="0">
              <a:spcBef>
                <a:spcPts val="0"/>
              </a:spcBef>
              <a:spcAft>
                <a:spcPts val="0"/>
              </a:spcAft>
            </a:pPr>
            <a:r>
              <a:rPr lang="en-US" sz="1300" dirty="0">
                <a:solidFill>
                  <a:srgbClr val="F3F3F3"/>
                </a:solidFill>
              </a:rPr>
              <a:t>Exit ()</a:t>
            </a: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12</a:t>
            </a:fld>
            <a:endParaRPr/>
          </a:p>
        </p:txBody>
      </p:sp>
      <p:grpSp>
        <p:nvGrpSpPr>
          <p:cNvPr id="624" name="Google Shape;624;p28"/>
          <p:cNvGrpSpPr/>
          <p:nvPr/>
        </p:nvGrpSpPr>
        <p:grpSpPr>
          <a:xfrm>
            <a:off x="3160902" y="3261494"/>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61BFD2A7-2C2E-4C59-9C6C-504F0AE8BDD2}"/>
              </a:ext>
            </a:extLst>
          </p:cNvPr>
          <p:cNvSpPr>
            <a:spLocks noGrp="1"/>
          </p:cNvSpPr>
          <p:nvPr>
            <p:ph type="title"/>
          </p:nvPr>
        </p:nvSpPr>
        <p:spPr>
          <a:xfrm>
            <a:off x="1142748" y="2362948"/>
            <a:ext cx="2797200" cy="624900"/>
          </a:xfrm>
        </p:spPr>
        <p:txBody>
          <a:bodyPr/>
          <a:lstStyle/>
          <a:p>
            <a:r>
              <a:rPr lang="en-US" sz="2800" dirty="0"/>
              <a:t>PSEUDO CODE</a:t>
            </a:r>
            <a:endParaRPr lang="en-IN" sz="2800" dirty="0"/>
          </a:p>
        </p:txBody>
      </p:sp>
    </p:spTree>
    <p:extLst>
      <p:ext uri="{BB962C8B-B14F-4D97-AF65-F5344CB8AC3E}">
        <p14:creationId xmlns:p14="http://schemas.microsoft.com/office/powerpoint/2010/main" val="3409892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2319625" y="1804398"/>
            <a:ext cx="2142647" cy="107980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rPr>
              <a:t>CODE SNIPPETS/</a:t>
            </a:r>
            <a:br>
              <a:rPr lang="es" dirty="0">
                <a:solidFill>
                  <a:srgbClr val="F3F3F3"/>
                </a:solidFill>
              </a:rPr>
            </a:br>
            <a:r>
              <a:rPr lang="es" dirty="0">
                <a:solidFill>
                  <a:srgbClr val="F3F3F3"/>
                </a:solidFill>
              </a:rPr>
              <a:t>OUTPUTS</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13</a:t>
            </a:fld>
            <a:endParaRPr/>
          </a:p>
        </p:txBody>
      </p:sp>
      <p:grpSp>
        <p:nvGrpSpPr>
          <p:cNvPr id="624" name="Google Shape;624;p28"/>
          <p:cNvGrpSpPr/>
          <p:nvPr/>
        </p:nvGrpSpPr>
        <p:grpSpPr>
          <a:xfrm>
            <a:off x="3160902" y="3261494"/>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620;p28">
            <a:extLst>
              <a:ext uri="{FF2B5EF4-FFF2-40B4-BE49-F238E27FC236}">
                <a16:creationId xmlns:a16="http://schemas.microsoft.com/office/drawing/2014/main" id="{DA6D37D7-7B62-4B1E-9F8C-B6228221CC22}"/>
              </a:ext>
            </a:extLst>
          </p:cNvPr>
          <p:cNvSpPr txBox="1">
            <a:spLocks noGrp="1"/>
          </p:cNvSpPr>
          <p:nvPr>
            <p:ph type="subTitle" idx="1"/>
          </p:nvPr>
        </p:nvSpPr>
        <p:spPr>
          <a:xfrm>
            <a:off x="4572000" y="1926337"/>
            <a:ext cx="4303775" cy="1426742"/>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400" dirty="0">
                <a:solidFill>
                  <a:srgbClr val="F3F3F3"/>
                </a:solidFill>
              </a:rPr>
              <a:t> &gt; The following slides includes the screenshots of user-defined functions and outputs.</a:t>
            </a:r>
          </a:p>
        </p:txBody>
      </p:sp>
    </p:spTree>
    <p:extLst>
      <p:ext uri="{BB962C8B-B14F-4D97-AF65-F5344CB8AC3E}">
        <p14:creationId xmlns:p14="http://schemas.microsoft.com/office/powerpoint/2010/main" val="1476191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MENU PAGE CODE SNIPPET</a:t>
            </a:r>
            <a:endParaRPr dirty="0">
              <a:solidFill>
                <a:srgbClr val="F3F3F3"/>
              </a:solidFill>
              <a:latin typeface="Teko"/>
              <a:ea typeface="Teko"/>
              <a:cs typeface="Teko"/>
              <a:sym typeface="Teko"/>
            </a:endParaRPr>
          </a:p>
          <a:p>
            <a:pPr marL="0" lvl="0" indent="0" algn="ctr" rtl="0">
              <a:spcBef>
                <a:spcPts val="0"/>
              </a:spcBef>
              <a:spcAft>
                <a:spcPts val="0"/>
              </a:spcAft>
              <a:buNone/>
            </a:pPr>
            <a:endParaRPr dirty="0">
              <a:solidFill>
                <a:srgbClr val="F3F3F3"/>
              </a:solidFill>
              <a:latin typeface="Teko"/>
              <a:ea typeface="Teko"/>
              <a:cs typeface="Teko"/>
              <a:sym typeface="Teko"/>
            </a:endParaRPr>
          </a:p>
        </p:txBody>
      </p:sp>
      <p:pic>
        <p:nvPicPr>
          <p:cNvPr id="2" name="Picture 1">
            <a:extLst>
              <a:ext uri="{FF2B5EF4-FFF2-40B4-BE49-F238E27FC236}">
                <a16:creationId xmlns:a16="http://schemas.microsoft.com/office/drawing/2014/main" id="{4B94DC7D-F85D-4734-833C-1794B3D4A34B}"/>
              </a:ext>
            </a:extLst>
          </p:cNvPr>
          <p:cNvPicPr/>
          <p:nvPr/>
        </p:nvPicPr>
        <p:blipFill>
          <a:blip r:embed="rId3"/>
          <a:stretch>
            <a:fillRect/>
          </a:stretch>
        </p:blipFill>
        <p:spPr>
          <a:xfrm>
            <a:off x="1783257" y="1009213"/>
            <a:ext cx="5775783" cy="3615351"/>
          </a:xfrm>
          <a:prstGeom prst="rect">
            <a:avLst/>
          </a:prstGeom>
        </p:spPr>
      </p:pic>
    </p:spTree>
    <p:extLst>
      <p:ext uri="{BB962C8B-B14F-4D97-AF65-F5344CB8AC3E}">
        <p14:creationId xmlns:p14="http://schemas.microsoft.com/office/powerpoint/2010/main" val="1859094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F3F3F3"/>
                </a:solidFill>
                <a:latin typeface="Teko"/>
                <a:ea typeface="Teko"/>
                <a:cs typeface="Teko"/>
                <a:sym typeface="Teko"/>
              </a:rPr>
              <a:t>MENU PAGE</a:t>
            </a:r>
          </a:p>
          <a:p>
            <a:pPr marL="0" lvl="0" indent="0" algn="ctr" rtl="0">
              <a:spcBef>
                <a:spcPts val="0"/>
              </a:spcBef>
              <a:spcAft>
                <a:spcPts val="0"/>
              </a:spcAft>
              <a:buNone/>
            </a:pPr>
            <a:endParaRPr lang="en-IN" dirty="0">
              <a:solidFill>
                <a:srgbClr val="F3F3F3"/>
              </a:solidFill>
              <a:latin typeface="Teko"/>
              <a:ea typeface="Teko"/>
              <a:cs typeface="Teko"/>
              <a:sym typeface="Teko"/>
            </a:endParaRPr>
          </a:p>
        </p:txBody>
      </p:sp>
      <p:pic>
        <p:nvPicPr>
          <p:cNvPr id="2" name="Picture 1">
            <a:extLst>
              <a:ext uri="{FF2B5EF4-FFF2-40B4-BE49-F238E27FC236}">
                <a16:creationId xmlns:a16="http://schemas.microsoft.com/office/drawing/2014/main" id="{72F60AB0-B400-4B59-ABF8-140BD42A904C}"/>
              </a:ext>
            </a:extLst>
          </p:cNvPr>
          <p:cNvPicPr/>
          <p:nvPr/>
        </p:nvPicPr>
        <p:blipFill>
          <a:blip r:embed="rId3"/>
          <a:stretch>
            <a:fillRect/>
          </a:stretch>
        </p:blipFill>
        <p:spPr>
          <a:xfrm>
            <a:off x="1738141" y="817348"/>
            <a:ext cx="5851379" cy="3925983"/>
          </a:xfrm>
          <a:prstGeom prst="rect">
            <a:avLst/>
          </a:prstGeom>
        </p:spPr>
      </p:pic>
    </p:spTree>
    <p:extLst>
      <p:ext uri="{BB962C8B-B14F-4D97-AF65-F5344CB8AC3E}">
        <p14:creationId xmlns:p14="http://schemas.microsoft.com/office/powerpoint/2010/main" val="2655146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STORY SELECTION CODE SNIPPET</a:t>
            </a:r>
            <a:endParaRPr lang="en-IN" dirty="0">
              <a:solidFill>
                <a:srgbClr val="F3F3F3"/>
              </a:solidFill>
              <a:latin typeface="Teko"/>
              <a:ea typeface="Teko"/>
              <a:cs typeface="Teko"/>
              <a:sym typeface="Teko"/>
            </a:endParaRPr>
          </a:p>
          <a:p>
            <a:pPr marL="0" lvl="0" indent="0" algn="ctr" rtl="0">
              <a:spcBef>
                <a:spcPts val="0"/>
              </a:spcBef>
              <a:spcAft>
                <a:spcPts val="0"/>
              </a:spcAft>
              <a:buNone/>
            </a:pPr>
            <a:endParaRPr dirty="0">
              <a:solidFill>
                <a:srgbClr val="F3F3F3"/>
              </a:solidFill>
              <a:latin typeface="Teko"/>
              <a:ea typeface="Teko"/>
              <a:cs typeface="Teko"/>
              <a:sym typeface="Teko"/>
            </a:endParaRPr>
          </a:p>
        </p:txBody>
      </p:sp>
      <p:pic>
        <p:nvPicPr>
          <p:cNvPr id="2" name="Picture 1">
            <a:extLst>
              <a:ext uri="{FF2B5EF4-FFF2-40B4-BE49-F238E27FC236}">
                <a16:creationId xmlns:a16="http://schemas.microsoft.com/office/drawing/2014/main" id="{75589C03-D7B8-4345-A1EA-994DEBA66F30}"/>
              </a:ext>
            </a:extLst>
          </p:cNvPr>
          <p:cNvPicPr/>
          <p:nvPr/>
        </p:nvPicPr>
        <p:blipFill>
          <a:blip r:embed="rId3"/>
          <a:stretch>
            <a:fillRect/>
          </a:stretch>
        </p:blipFill>
        <p:spPr>
          <a:xfrm>
            <a:off x="2082741" y="930726"/>
            <a:ext cx="5186740" cy="3816534"/>
          </a:xfrm>
          <a:prstGeom prst="rect">
            <a:avLst/>
          </a:prstGeom>
        </p:spPr>
      </p:pic>
    </p:spTree>
    <p:extLst>
      <p:ext uri="{BB962C8B-B14F-4D97-AF65-F5344CB8AC3E}">
        <p14:creationId xmlns:p14="http://schemas.microsoft.com/office/powerpoint/2010/main" val="268986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F3F3F3"/>
                </a:solidFill>
              </a:rPr>
              <a:t>STORY SELECTION</a:t>
            </a:r>
            <a:endParaRPr lang="en-IN" dirty="0">
              <a:solidFill>
                <a:srgbClr val="F3F3F3"/>
              </a:solidFill>
              <a:latin typeface="Teko"/>
              <a:ea typeface="Teko"/>
              <a:cs typeface="Teko"/>
              <a:sym typeface="Teko"/>
            </a:endParaRPr>
          </a:p>
          <a:p>
            <a:pPr marL="0" lvl="0" indent="0" algn="ctr" rtl="0">
              <a:spcBef>
                <a:spcPts val="0"/>
              </a:spcBef>
              <a:spcAft>
                <a:spcPts val="0"/>
              </a:spcAft>
              <a:buNone/>
            </a:pPr>
            <a:endParaRPr lang="en-IN" dirty="0">
              <a:solidFill>
                <a:srgbClr val="F3F3F3"/>
              </a:solidFill>
              <a:latin typeface="Teko"/>
              <a:ea typeface="Teko"/>
              <a:cs typeface="Teko"/>
              <a:sym typeface="Teko"/>
            </a:endParaRPr>
          </a:p>
        </p:txBody>
      </p:sp>
      <p:pic>
        <p:nvPicPr>
          <p:cNvPr id="2" name="Picture 1">
            <a:extLst>
              <a:ext uri="{FF2B5EF4-FFF2-40B4-BE49-F238E27FC236}">
                <a16:creationId xmlns:a16="http://schemas.microsoft.com/office/drawing/2014/main" id="{DCB82089-96F9-41C1-9ABD-DE4D4CFE1A82}"/>
              </a:ext>
            </a:extLst>
          </p:cNvPr>
          <p:cNvPicPr/>
          <p:nvPr/>
        </p:nvPicPr>
        <p:blipFill rotWithShape="1">
          <a:blip r:embed="rId3"/>
          <a:srcRect l="9391" t="9860" r="6597" b="9057"/>
          <a:stretch/>
        </p:blipFill>
        <p:spPr>
          <a:xfrm>
            <a:off x="1566530" y="863342"/>
            <a:ext cx="6010939" cy="3558582"/>
          </a:xfrm>
          <a:prstGeom prst="rect">
            <a:avLst/>
          </a:prstGeom>
        </p:spPr>
      </p:pic>
    </p:spTree>
    <p:extLst>
      <p:ext uri="{BB962C8B-B14F-4D97-AF65-F5344CB8AC3E}">
        <p14:creationId xmlns:p14="http://schemas.microsoft.com/office/powerpoint/2010/main" val="3993643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F3F3F3"/>
                </a:solidFill>
                <a:latin typeface="Teko"/>
                <a:ea typeface="Teko"/>
                <a:cs typeface="Teko"/>
                <a:sym typeface="Teko"/>
              </a:rPr>
              <a:t>COMBAT CODE SNIPPET</a:t>
            </a:r>
          </a:p>
          <a:p>
            <a:pPr marL="0" lvl="0" indent="0" algn="ctr" rtl="0">
              <a:spcBef>
                <a:spcPts val="0"/>
              </a:spcBef>
              <a:spcAft>
                <a:spcPts val="0"/>
              </a:spcAft>
              <a:buNone/>
            </a:pPr>
            <a:endParaRPr lang="en-IN" dirty="0">
              <a:solidFill>
                <a:srgbClr val="F3F3F3"/>
              </a:solidFill>
              <a:latin typeface="Teko"/>
              <a:ea typeface="Teko"/>
              <a:cs typeface="Teko"/>
              <a:sym typeface="Teko"/>
            </a:endParaRPr>
          </a:p>
        </p:txBody>
      </p:sp>
      <p:pic>
        <p:nvPicPr>
          <p:cNvPr id="2" name="Picture 1">
            <a:extLst>
              <a:ext uri="{FF2B5EF4-FFF2-40B4-BE49-F238E27FC236}">
                <a16:creationId xmlns:a16="http://schemas.microsoft.com/office/drawing/2014/main" id="{2D2DEF31-70B7-41D5-8A2F-7F630276B48E}"/>
              </a:ext>
            </a:extLst>
          </p:cNvPr>
          <p:cNvPicPr/>
          <p:nvPr/>
        </p:nvPicPr>
        <p:blipFill>
          <a:blip r:embed="rId3"/>
          <a:stretch>
            <a:fillRect/>
          </a:stretch>
        </p:blipFill>
        <p:spPr>
          <a:xfrm>
            <a:off x="1828800" y="848165"/>
            <a:ext cx="5996763" cy="3865604"/>
          </a:xfrm>
          <a:prstGeom prst="rect">
            <a:avLst/>
          </a:prstGeom>
        </p:spPr>
      </p:pic>
    </p:spTree>
    <p:extLst>
      <p:ext uri="{BB962C8B-B14F-4D97-AF65-F5344CB8AC3E}">
        <p14:creationId xmlns:p14="http://schemas.microsoft.com/office/powerpoint/2010/main" val="173783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COMBAT: ORC V/S PLAYER</a:t>
            </a:r>
            <a:endParaRPr dirty="0">
              <a:solidFill>
                <a:srgbClr val="F3F3F3"/>
              </a:solidFill>
              <a:latin typeface="Teko"/>
              <a:ea typeface="Teko"/>
              <a:cs typeface="Teko"/>
              <a:sym typeface="Teko"/>
            </a:endParaRPr>
          </a:p>
          <a:p>
            <a:pPr marL="0" lvl="0" indent="0" algn="ctr" rtl="0">
              <a:spcBef>
                <a:spcPts val="0"/>
              </a:spcBef>
              <a:spcAft>
                <a:spcPts val="0"/>
              </a:spcAft>
              <a:buNone/>
            </a:pPr>
            <a:endParaRPr dirty="0">
              <a:solidFill>
                <a:srgbClr val="F3F3F3"/>
              </a:solidFill>
              <a:latin typeface="Teko"/>
              <a:ea typeface="Teko"/>
              <a:cs typeface="Teko"/>
              <a:sym typeface="Teko"/>
            </a:endParaRPr>
          </a:p>
        </p:txBody>
      </p:sp>
      <p:pic>
        <p:nvPicPr>
          <p:cNvPr id="2" name="Picture 1">
            <a:extLst>
              <a:ext uri="{FF2B5EF4-FFF2-40B4-BE49-F238E27FC236}">
                <a16:creationId xmlns:a16="http://schemas.microsoft.com/office/drawing/2014/main" id="{F6558CCC-C38C-4997-948B-F087EF6614BA}"/>
              </a:ext>
            </a:extLst>
          </p:cNvPr>
          <p:cNvPicPr/>
          <p:nvPr/>
        </p:nvPicPr>
        <p:blipFill rotWithShape="1">
          <a:blip r:embed="rId3"/>
          <a:srcRect l="9252" t="9885" r="4777" b="9413"/>
          <a:stretch/>
        </p:blipFill>
        <p:spPr>
          <a:xfrm>
            <a:off x="1928036" y="909526"/>
            <a:ext cx="5749789" cy="3693043"/>
          </a:xfrm>
          <a:prstGeom prst="rect">
            <a:avLst/>
          </a:prstGeom>
        </p:spPr>
      </p:pic>
    </p:spTree>
    <p:extLst>
      <p:ext uri="{BB962C8B-B14F-4D97-AF65-F5344CB8AC3E}">
        <p14:creationId xmlns:p14="http://schemas.microsoft.com/office/powerpoint/2010/main" val="1358924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9"/>
        <p:cNvGrpSpPr/>
        <p:nvPr/>
      </p:nvGrpSpPr>
      <p:grpSpPr>
        <a:xfrm>
          <a:off x="0" y="0"/>
          <a:ext cx="0" cy="0"/>
          <a:chOff x="0" y="0"/>
          <a:chExt cx="0" cy="0"/>
        </a:xfrm>
      </p:grpSpPr>
      <p:grpSp>
        <p:nvGrpSpPr>
          <p:cNvPr id="540" name="Google Shape;540;p27"/>
          <p:cNvGrpSpPr/>
          <p:nvPr/>
        </p:nvGrpSpPr>
        <p:grpSpPr>
          <a:xfrm flipH="1">
            <a:off x="4248873" y="1642570"/>
            <a:ext cx="3525432" cy="905308"/>
            <a:chOff x="238125" y="1662850"/>
            <a:chExt cx="7137300" cy="2369400"/>
          </a:xfrm>
        </p:grpSpPr>
        <p:sp>
          <p:nvSpPr>
            <p:cNvPr id="541" name="Google Shape;541;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7"/>
          <p:cNvGrpSpPr/>
          <p:nvPr/>
        </p:nvGrpSpPr>
        <p:grpSpPr>
          <a:xfrm>
            <a:off x="1220748" y="827116"/>
            <a:ext cx="3435029" cy="906389"/>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27"/>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3F3F3"/>
                </a:solidFill>
              </a:rPr>
              <a:t>OUR TEAM</a:t>
            </a:r>
            <a:endParaRPr>
              <a:solidFill>
                <a:srgbClr val="F3F3F3"/>
              </a:solidFill>
            </a:endParaRPr>
          </a:p>
        </p:txBody>
      </p:sp>
      <p:sp>
        <p:nvSpPr>
          <p:cNvPr id="607" name="Google Shape;607;p27"/>
          <p:cNvSpPr txBox="1"/>
          <p:nvPr/>
        </p:nvSpPr>
        <p:spPr>
          <a:xfrm>
            <a:off x="2374657" y="1226949"/>
            <a:ext cx="1878651" cy="3323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sym typeface="Source Code Pro Light"/>
              </a:rPr>
              <a:t>ENG19CS0194</a:t>
            </a:r>
            <a:endParaRPr sz="10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sym typeface="Source Code Pro Light"/>
            </a:endParaRPr>
          </a:p>
        </p:txBody>
      </p:sp>
      <p:sp>
        <p:nvSpPr>
          <p:cNvPr id="609" name="Google Shape;609;p27"/>
          <p:cNvSpPr txBox="1"/>
          <p:nvPr/>
        </p:nvSpPr>
        <p:spPr>
          <a:xfrm>
            <a:off x="2390161" y="923514"/>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a:ea typeface="Teko"/>
                <a:cs typeface="Teko"/>
                <a:sym typeface="Teko"/>
              </a:rPr>
              <a:t>NS GAGAN </a:t>
            </a:r>
            <a:endParaRPr dirty="0">
              <a:solidFill>
                <a:srgbClr val="F3F3F3"/>
              </a:solidFill>
              <a:latin typeface="Teko"/>
              <a:ea typeface="Teko"/>
              <a:cs typeface="Teko"/>
              <a:sym typeface="Teko"/>
            </a:endParaRPr>
          </a:p>
        </p:txBody>
      </p:sp>
      <p:sp>
        <p:nvSpPr>
          <p:cNvPr id="610" name="Google Shape;610;p27"/>
          <p:cNvSpPr txBox="1"/>
          <p:nvPr/>
        </p:nvSpPr>
        <p:spPr>
          <a:xfrm>
            <a:off x="4845404" y="1681266"/>
            <a:ext cx="1744200" cy="481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a:ea typeface="Teko"/>
                <a:cs typeface="Teko"/>
                <a:sym typeface="Teko"/>
              </a:rPr>
              <a:t>NAMITHA K</a:t>
            </a:r>
            <a:endParaRPr dirty="0">
              <a:solidFill>
                <a:srgbClr val="F3F3F3"/>
              </a:solidFill>
              <a:latin typeface="Teko"/>
              <a:ea typeface="Teko"/>
              <a:cs typeface="Teko"/>
              <a:sym typeface="Teko"/>
            </a:endParaRPr>
          </a:p>
        </p:txBody>
      </p:sp>
      <p:grpSp>
        <p:nvGrpSpPr>
          <p:cNvPr id="78" name="Google Shape;584;p27">
            <a:extLst>
              <a:ext uri="{FF2B5EF4-FFF2-40B4-BE49-F238E27FC236}">
                <a16:creationId xmlns:a16="http://schemas.microsoft.com/office/drawing/2014/main" id="{90605FA3-9D88-42CF-BAED-C7E036AB4CDA}"/>
              </a:ext>
            </a:extLst>
          </p:cNvPr>
          <p:cNvGrpSpPr/>
          <p:nvPr/>
        </p:nvGrpSpPr>
        <p:grpSpPr>
          <a:xfrm>
            <a:off x="1327892" y="3957141"/>
            <a:ext cx="3435029" cy="906389"/>
            <a:chOff x="238125" y="1662850"/>
            <a:chExt cx="7137300" cy="2369400"/>
          </a:xfrm>
        </p:grpSpPr>
        <p:sp>
          <p:nvSpPr>
            <p:cNvPr id="79" name="Google Shape;585;p27">
              <a:extLst>
                <a:ext uri="{FF2B5EF4-FFF2-40B4-BE49-F238E27FC236}">
                  <a16:creationId xmlns:a16="http://schemas.microsoft.com/office/drawing/2014/main" id="{59D62033-82D9-4FEB-A476-DF2A683C217C}"/>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86;p27">
              <a:extLst>
                <a:ext uri="{FF2B5EF4-FFF2-40B4-BE49-F238E27FC236}">
                  <a16:creationId xmlns:a16="http://schemas.microsoft.com/office/drawing/2014/main" id="{6BAE99A5-1BAF-4172-8893-3F17727CFED7}"/>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87;p27">
              <a:extLst>
                <a:ext uri="{FF2B5EF4-FFF2-40B4-BE49-F238E27FC236}">
                  <a16:creationId xmlns:a16="http://schemas.microsoft.com/office/drawing/2014/main" id="{2A5E4E37-578A-412A-A2B8-80195B9F58F5}"/>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88;p27">
              <a:extLst>
                <a:ext uri="{FF2B5EF4-FFF2-40B4-BE49-F238E27FC236}">
                  <a16:creationId xmlns:a16="http://schemas.microsoft.com/office/drawing/2014/main" id="{384DB91A-3365-4CD2-A683-EFE87100C654}"/>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89;p27">
              <a:extLst>
                <a:ext uri="{FF2B5EF4-FFF2-40B4-BE49-F238E27FC236}">
                  <a16:creationId xmlns:a16="http://schemas.microsoft.com/office/drawing/2014/main" id="{DB37F259-72F1-469A-AEF8-670934E047B4}"/>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90;p27">
              <a:extLst>
                <a:ext uri="{FF2B5EF4-FFF2-40B4-BE49-F238E27FC236}">
                  <a16:creationId xmlns:a16="http://schemas.microsoft.com/office/drawing/2014/main" id="{6E90EAEA-5DE7-4288-96D7-39A1E908A707}"/>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91;p27">
              <a:extLst>
                <a:ext uri="{FF2B5EF4-FFF2-40B4-BE49-F238E27FC236}">
                  <a16:creationId xmlns:a16="http://schemas.microsoft.com/office/drawing/2014/main" id="{8111666C-882B-4C5B-9E46-2BA23B3863A9}"/>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92;p27">
              <a:extLst>
                <a:ext uri="{FF2B5EF4-FFF2-40B4-BE49-F238E27FC236}">
                  <a16:creationId xmlns:a16="http://schemas.microsoft.com/office/drawing/2014/main" id="{7CE5BE52-2CA4-4F7C-A2F1-9760CEE20556}"/>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93;p27">
              <a:extLst>
                <a:ext uri="{FF2B5EF4-FFF2-40B4-BE49-F238E27FC236}">
                  <a16:creationId xmlns:a16="http://schemas.microsoft.com/office/drawing/2014/main" id="{32955ABE-1EC5-4AB5-B4EE-937A3D99F77A}"/>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94;p27">
              <a:extLst>
                <a:ext uri="{FF2B5EF4-FFF2-40B4-BE49-F238E27FC236}">
                  <a16:creationId xmlns:a16="http://schemas.microsoft.com/office/drawing/2014/main" id="{96203223-826D-4BBF-868E-873BD00C997B}"/>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95;p27">
              <a:extLst>
                <a:ext uri="{FF2B5EF4-FFF2-40B4-BE49-F238E27FC236}">
                  <a16:creationId xmlns:a16="http://schemas.microsoft.com/office/drawing/2014/main" id="{3C09CA22-C508-45A9-9157-F3F8685DB01C}"/>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6;p27">
              <a:extLst>
                <a:ext uri="{FF2B5EF4-FFF2-40B4-BE49-F238E27FC236}">
                  <a16:creationId xmlns:a16="http://schemas.microsoft.com/office/drawing/2014/main" id="{9AC12461-A00E-4675-8C2B-636F4C6A8686}"/>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97;p27">
              <a:extLst>
                <a:ext uri="{FF2B5EF4-FFF2-40B4-BE49-F238E27FC236}">
                  <a16:creationId xmlns:a16="http://schemas.microsoft.com/office/drawing/2014/main" id="{1FC6B9BE-198B-4859-A79F-D08D39CDB6E9}"/>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98;p27">
              <a:extLst>
                <a:ext uri="{FF2B5EF4-FFF2-40B4-BE49-F238E27FC236}">
                  <a16:creationId xmlns:a16="http://schemas.microsoft.com/office/drawing/2014/main" id="{B2D5B6F7-05F8-4CD5-BF73-200160D92910}"/>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99;p27">
              <a:extLst>
                <a:ext uri="{FF2B5EF4-FFF2-40B4-BE49-F238E27FC236}">
                  <a16:creationId xmlns:a16="http://schemas.microsoft.com/office/drawing/2014/main" id="{D67BF2B4-3EC6-4E04-9315-080AE503D2D4}"/>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00;p27">
              <a:extLst>
                <a:ext uri="{FF2B5EF4-FFF2-40B4-BE49-F238E27FC236}">
                  <a16:creationId xmlns:a16="http://schemas.microsoft.com/office/drawing/2014/main" id="{08EEDF17-D1B2-4297-98EA-A943D7BFF35D}"/>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01;p27">
              <a:extLst>
                <a:ext uri="{FF2B5EF4-FFF2-40B4-BE49-F238E27FC236}">
                  <a16:creationId xmlns:a16="http://schemas.microsoft.com/office/drawing/2014/main" id="{92C714A7-F519-40C0-B528-85638E5C0BA3}"/>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02;p27">
              <a:extLst>
                <a:ext uri="{FF2B5EF4-FFF2-40B4-BE49-F238E27FC236}">
                  <a16:creationId xmlns:a16="http://schemas.microsoft.com/office/drawing/2014/main" id="{C75017AA-F9CA-43D7-8CC7-0F827423130C}"/>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03;p27">
              <a:extLst>
                <a:ext uri="{FF2B5EF4-FFF2-40B4-BE49-F238E27FC236}">
                  <a16:creationId xmlns:a16="http://schemas.microsoft.com/office/drawing/2014/main" id="{587F535A-F6EE-4510-8ABC-85A3D488C95D}"/>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04;p27">
              <a:extLst>
                <a:ext uri="{FF2B5EF4-FFF2-40B4-BE49-F238E27FC236}">
                  <a16:creationId xmlns:a16="http://schemas.microsoft.com/office/drawing/2014/main" id="{2FEF6576-B18C-45DB-B4D8-41ED2EF7DA0C}"/>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05;p27">
              <a:extLst>
                <a:ext uri="{FF2B5EF4-FFF2-40B4-BE49-F238E27FC236}">
                  <a16:creationId xmlns:a16="http://schemas.microsoft.com/office/drawing/2014/main" id="{EE89754F-7F66-4285-BEAE-9F28FF682408}"/>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540;p27">
            <a:extLst>
              <a:ext uri="{FF2B5EF4-FFF2-40B4-BE49-F238E27FC236}">
                <a16:creationId xmlns:a16="http://schemas.microsoft.com/office/drawing/2014/main" id="{24B49AAB-75F7-4328-AABC-6B79749FFF8E}"/>
              </a:ext>
            </a:extLst>
          </p:cNvPr>
          <p:cNvGrpSpPr/>
          <p:nvPr/>
        </p:nvGrpSpPr>
        <p:grpSpPr>
          <a:xfrm flipH="1">
            <a:off x="4282384" y="3198621"/>
            <a:ext cx="3525432" cy="905308"/>
            <a:chOff x="238125" y="1662850"/>
            <a:chExt cx="7137300" cy="2369400"/>
          </a:xfrm>
        </p:grpSpPr>
        <p:sp>
          <p:nvSpPr>
            <p:cNvPr id="101" name="Google Shape;541;p27">
              <a:extLst>
                <a:ext uri="{FF2B5EF4-FFF2-40B4-BE49-F238E27FC236}">
                  <a16:creationId xmlns:a16="http://schemas.microsoft.com/office/drawing/2014/main" id="{34928F11-501F-4A8C-9844-EE4EA1202AD0}"/>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42;p27">
              <a:extLst>
                <a:ext uri="{FF2B5EF4-FFF2-40B4-BE49-F238E27FC236}">
                  <a16:creationId xmlns:a16="http://schemas.microsoft.com/office/drawing/2014/main" id="{6E71E182-F6EC-46FC-9E76-D43EF1669FD3}"/>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43;p27">
              <a:extLst>
                <a:ext uri="{FF2B5EF4-FFF2-40B4-BE49-F238E27FC236}">
                  <a16:creationId xmlns:a16="http://schemas.microsoft.com/office/drawing/2014/main" id="{B0758F10-B135-42BC-847D-CF7F75E41C14}"/>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44;p27">
              <a:extLst>
                <a:ext uri="{FF2B5EF4-FFF2-40B4-BE49-F238E27FC236}">
                  <a16:creationId xmlns:a16="http://schemas.microsoft.com/office/drawing/2014/main" id="{8276DDFB-4458-4E5E-81B1-DA722DD370C7}"/>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45;p27">
              <a:extLst>
                <a:ext uri="{FF2B5EF4-FFF2-40B4-BE49-F238E27FC236}">
                  <a16:creationId xmlns:a16="http://schemas.microsoft.com/office/drawing/2014/main" id="{C1A25EFA-5BBE-4F8D-8D87-640F920235F9}"/>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6;p27">
              <a:extLst>
                <a:ext uri="{FF2B5EF4-FFF2-40B4-BE49-F238E27FC236}">
                  <a16:creationId xmlns:a16="http://schemas.microsoft.com/office/drawing/2014/main" id="{CC9B3E6E-AE0D-4E85-9EC1-2DE99BE27557}"/>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47;p27">
              <a:extLst>
                <a:ext uri="{FF2B5EF4-FFF2-40B4-BE49-F238E27FC236}">
                  <a16:creationId xmlns:a16="http://schemas.microsoft.com/office/drawing/2014/main" id="{30F82A3F-B7A2-4060-BD88-3A26345F3099}"/>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48;p27">
              <a:extLst>
                <a:ext uri="{FF2B5EF4-FFF2-40B4-BE49-F238E27FC236}">
                  <a16:creationId xmlns:a16="http://schemas.microsoft.com/office/drawing/2014/main" id="{69263F7B-3D88-45C9-A2DA-E4B9F2FB7A23}"/>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49;p27">
              <a:extLst>
                <a:ext uri="{FF2B5EF4-FFF2-40B4-BE49-F238E27FC236}">
                  <a16:creationId xmlns:a16="http://schemas.microsoft.com/office/drawing/2014/main" id="{F6BB2A27-0E33-482D-BAC3-699D6E15E992}"/>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50;p27">
              <a:extLst>
                <a:ext uri="{FF2B5EF4-FFF2-40B4-BE49-F238E27FC236}">
                  <a16:creationId xmlns:a16="http://schemas.microsoft.com/office/drawing/2014/main" id="{D7C0596B-16E9-40E5-B26B-B21CAF31759F}"/>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51;p27">
              <a:extLst>
                <a:ext uri="{FF2B5EF4-FFF2-40B4-BE49-F238E27FC236}">
                  <a16:creationId xmlns:a16="http://schemas.microsoft.com/office/drawing/2014/main" id="{933BBCF6-8CF7-4E0A-9584-84AF3ED7B2A0}"/>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2;p27">
              <a:extLst>
                <a:ext uri="{FF2B5EF4-FFF2-40B4-BE49-F238E27FC236}">
                  <a16:creationId xmlns:a16="http://schemas.microsoft.com/office/drawing/2014/main" id="{BB8746E4-66A7-410B-BD1A-CC0DBD7B0C02}"/>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53;p27">
              <a:extLst>
                <a:ext uri="{FF2B5EF4-FFF2-40B4-BE49-F238E27FC236}">
                  <a16:creationId xmlns:a16="http://schemas.microsoft.com/office/drawing/2014/main" id="{9DD57C69-FA9C-4D8C-85B6-855C4B4A4B9F}"/>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54;p27">
              <a:extLst>
                <a:ext uri="{FF2B5EF4-FFF2-40B4-BE49-F238E27FC236}">
                  <a16:creationId xmlns:a16="http://schemas.microsoft.com/office/drawing/2014/main" id="{2D9C576C-E839-4F20-A272-2571C7503B16}"/>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55;p27">
              <a:extLst>
                <a:ext uri="{FF2B5EF4-FFF2-40B4-BE49-F238E27FC236}">
                  <a16:creationId xmlns:a16="http://schemas.microsoft.com/office/drawing/2014/main" id="{59C1761B-0C42-4FD9-BD6B-E2ABB0D4F2B9}"/>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56;p27">
              <a:extLst>
                <a:ext uri="{FF2B5EF4-FFF2-40B4-BE49-F238E27FC236}">
                  <a16:creationId xmlns:a16="http://schemas.microsoft.com/office/drawing/2014/main" id="{AC5A72CA-CC18-4460-BF6C-EEB7222FC5E9}"/>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57;p27">
              <a:extLst>
                <a:ext uri="{FF2B5EF4-FFF2-40B4-BE49-F238E27FC236}">
                  <a16:creationId xmlns:a16="http://schemas.microsoft.com/office/drawing/2014/main" id="{3CC5C078-7FA4-455F-BCB1-E049EA8FCCC6}"/>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58;p27">
              <a:extLst>
                <a:ext uri="{FF2B5EF4-FFF2-40B4-BE49-F238E27FC236}">
                  <a16:creationId xmlns:a16="http://schemas.microsoft.com/office/drawing/2014/main" id="{CF7F0E6A-58B4-4228-B18F-CAFCF35F9506}"/>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59;p27">
              <a:extLst>
                <a:ext uri="{FF2B5EF4-FFF2-40B4-BE49-F238E27FC236}">
                  <a16:creationId xmlns:a16="http://schemas.microsoft.com/office/drawing/2014/main" id="{3BFA66F5-890E-48B5-89CE-6860A9A4522A}"/>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60;p27">
              <a:extLst>
                <a:ext uri="{FF2B5EF4-FFF2-40B4-BE49-F238E27FC236}">
                  <a16:creationId xmlns:a16="http://schemas.microsoft.com/office/drawing/2014/main" id="{01959918-0FE1-4931-A1D3-F8DCFC76D68F}"/>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61;p27">
              <a:extLst>
                <a:ext uri="{FF2B5EF4-FFF2-40B4-BE49-F238E27FC236}">
                  <a16:creationId xmlns:a16="http://schemas.microsoft.com/office/drawing/2014/main" id="{B135CDA7-2E35-4E1D-AD78-3152D4B01487}"/>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584;p27">
            <a:extLst>
              <a:ext uri="{FF2B5EF4-FFF2-40B4-BE49-F238E27FC236}">
                <a16:creationId xmlns:a16="http://schemas.microsoft.com/office/drawing/2014/main" id="{DAEC6200-F808-4F48-8CCF-A47675E25941}"/>
              </a:ext>
            </a:extLst>
          </p:cNvPr>
          <p:cNvGrpSpPr/>
          <p:nvPr/>
        </p:nvGrpSpPr>
        <p:grpSpPr>
          <a:xfrm>
            <a:off x="1268474" y="2479401"/>
            <a:ext cx="3435029" cy="906389"/>
            <a:chOff x="238125" y="1662850"/>
            <a:chExt cx="7137300" cy="2369400"/>
          </a:xfrm>
        </p:grpSpPr>
        <p:sp>
          <p:nvSpPr>
            <p:cNvPr id="123" name="Google Shape;585;p27">
              <a:extLst>
                <a:ext uri="{FF2B5EF4-FFF2-40B4-BE49-F238E27FC236}">
                  <a16:creationId xmlns:a16="http://schemas.microsoft.com/office/drawing/2014/main" id="{DCF8EC53-62B1-4121-94B5-420DA67DE615}"/>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86;p27">
              <a:extLst>
                <a:ext uri="{FF2B5EF4-FFF2-40B4-BE49-F238E27FC236}">
                  <a16:creationId xmlns:a16="http://schemas.microsoft.com/office/drawing/2014/main" id="{C9C88283-C7A3-4474-9FA4-EA1420B9C7CD}"/>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87;p27">
              <a:extLst>
                <a:ext uri="{FF2B5EF4-FFF2-40B4-BE49-F238E27FC236}">
                  <a16:creationId xmlns:a16="http://schemas.microsoft.com/office/drawing/2014/main" id="{5EF91A3E-0497-418C-B990-1C9673E2662A}"/>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88;p27">
              <a:extLst>
                <a:ext uri="{FF2B5EF4-FFF2-40B4-BE49-F238E27FC236}">
                  <a16:creationId xmlns:a16="http://schemas.microsoft.com/office/drawing/2014/main" id="{22F16CEC-5AD0-4FBD-A7F6-659EB8BB52FB}"/>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89;p27">
              <a:extLst>
                <a:ext uri="{FF2B5EF4-FFF2-40B4-BE49-F238E27FC236}">
                  <a16:creationId xmlns:a16="http://schemas.microsoft.com/office/drawing/2014/main" id="{22276FB4-06D9-45F8-81A2-42A8E59067C1}"/>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90;p27">
              <a:extLst>
                <a:ext uri="{FF2B5EF4-FFF2-40B4-BE49-F238E27FC236}">
                  <a16:creationId xmlns:a16="http://schemas.microsoft.com/office/drawing/2014/main" id="{BF4E4ED0-6721-4A84-80BD-29403A5CB268}"/>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91;p27">
              <a:extLst>
                <a:ext uri="{FF2B5EF4-FFF2-40B4-BE49-F238E27FC236}">
                  <a16:creationId xmlns:a16="http://schemas.microsoft.com/office/drawing/2014/main" id="{4993C195-C1BA-4400-BB7C-FEAADC735957}"/>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92;p27">
              <a:extLst>
                <a:ext uri="{FF2B5EF4-FFF2-40B4-BE49-F238E27FC236}">
                  <a16:creationId xmlns:a16="http://schemas.microsoft.com/office/drawing/2014/main" id="{AFC18382-7C24-4FF1-A196-233BAA69AFAE}"/>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93;p27">
              <a:extLst>
                <a:ext uri="{FF2B5EF4-FFF2-40B4-BE49-F238E27FC236}">
                  <a16:creationId xmlns:a16="http://schemas.microsoft.com/office/drawing/2014/main" id="{9262E89B-AFD3-4F34-A6D4-25C4B9EE4480}"/>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94;p27">
              <a:extLst>
                <a:ext uri="{FF2B5EF4-FFF2-40B4-BE49-F238E27FC236}">
                  <a16:creationId xmlns:a16="http://schemas.microsoft.com/office/drawing/2014/main" id="{5F58277D-EA18-45F9-B4C7-2B1AA32CFF7D}"/>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95;p27">
              <a:extLst>
                <a:ext uri="{FF2B5EF4-FFF2-40B4-BE49-F238E27FC236}">
                  <a16:creationId xmlns:a16="http://schemas.microsoft.com/office/drawing/2014/main" id="{D792FA22-7CD5-4E3C-A016-ECC8E59CBA12}"/>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96;p27">
              <a:extLst>
                <a:ext uri="{FF2B5EF4-FFF2-40B4-BE49-F238E27FC236}">
                  <a16:creationId xmlns:a16="http://schemas.microsoft.com/office/drawing/2014/main" id="{30F12350-3E08-4A9C-8C14-C5EE971B12D2}"/>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97;p27">
              <a:extLst>
                <a:ext uri="{FF2B5EF4-FFF2-40B4-BE49-F238E27FC236}">
                  <a16:creationId xmlns:a16="http://schemas.microsoft.com/office/drawing/2014/main" id="{827862E4-532E-4065-B701-CD8474C6BCB8}"/>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98;p27">
              <a:extLst>
                <a:ext uri="{FF2B5EF4-FFF2-40B4-BE49-F238E27FC236}">
                  <a16:creationId xmlns:a16="http://schemas.microsoft.com/office/drawing/2014/main" id="{109134D8-37A5-4371-8955-14677D316975}"/>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99;p27">
              <a:extLst>
                <a:ext uri="{FF2B5EF4-FFF2-40B4-BE49-F238E27FC236}">
                  <a16:creationId xmlns:a16="http://schemas.microsoft.com/office/drawing/2014/main" id="{A1AC91A5-5170-48C4-847B-F06D34E0A2B7}"/>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00;p27">
              <a:extLst>
                <a:ext uri="{FF2B5EF4-FFF2-40B4-BE49-F238E27FC236}">
                  <a16:creationId xmlns:a16="http://schemas.microsoft.com/office/drawing/2014/main" id="{B242F592-4F4A-4268-B1C5-8FE3C714719D}"/>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01;p27">
              <a:extLst>
                <a:ext uri="{FF2B5EF4-FFF2-40B4-BE49-F238E27FC236}">
                  <a16:creationId xmlns:a16="http://schemas.microsoft.com/office/drawing/2014/main" id="{D8EC19C0-E6B8-477B-80BC-B636833EECA2}"/>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02;p27">
              <a:extLst>
                <a:ext uri="{FF2B5EF4-FFF2-40B4-BE49-F238E27FC236}">
                  <a16:creationId xmlns:a16="http://schemas.microsoft.com/office/drawing/2014/main" id="{537B71B6-FC2F-474F-96EB-ACAB2E08E281}"/>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03;p27">
              <a:extLst>
                <a:ext uri="{FF2B5EF4-FFF2-40B4-BE49-F238E27FC236}">
                  <a16:creationId xmlns:a16="http://schemas.microsoft.com/office/drawing/2014/main" id="{AC1B5B7E-9D37-4068-B68E-7F6C1A688630}"/>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04;p27">
              <a:extLst>
                <a:ext uri="{FF2B5EF4-FFF2-40B4-BE49-F238E27FC236}">
                  <a16:creationId xmlns:a16="http://schemas.microsoft.com/office/drawing/2014/main" id="{3FC6210A-A2B9-4E00-B4E7-E54BA1536ACA}"/>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05;p27">
              <a:extLst>
                <a:ext uri="{FF2B5EF4-FFF2-40B4-BE49-F238E27FC236}">
                  <a16:creationId xmlns:a16="http://schemas.microsoft.com/office/drawing/2014/main" id="{F58FF73B-0958-4F2A-A818-BB7A8245EC1B}"/>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09;p27">
            <a:extLst>
              <a:ext uri="{FF2B5EF4-FFF2-40B4-BE49-F238E27FC236}">
                <a16:creationId xmlns:a16="http://schemas.microsoft.com/office/drawing/2014/main" id="{9A64983C-0507-4F3D-A468-D2C5EDED3281}"/>
              </a:ext>
            </a:extLst>
          </p:cNvPr>
          <p:cNvSpPr txBox="1"/>
          <p:nvPr/>
        </p:nvSpPr>
        <p:spPr>
          <a:xfrm>
            <a:off x="2451186" y="2524028"/>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NARMATHA T</a:t>
            </a:r>
            <a:endParaRPr dirty="0">
              <a:solidFill>
                <a:srgbClr val="F3F3F3"/>
              </a:solidFill>
              <a:latin typeface="Teko"/>
              <a:ea typeface="Teko"/>
              <a:cs typeface="Teko"/>
              <a:sym typeface="Teko"/>
            </a:endParaRPr>
          </a:p>
        </p:txBody>
      </p:sp>
      <p:sp>
        <p:nvSpPr>
          <p:cNvPr id="3" name="Google Shape;609;p27">
            <a:extLst>
              <a:ext uri="{FF2B5EF4-FFF2-40B4-BE49-F238E27FC236}">
                <a16:creationId xmlns:a16="http://schemas.microsoft.com/office/drawing/2014/main" id="{5D0CA3B6-5F69-425D-AC81-45079CAE00E2}"/>
              </a:ext>
            </a:extLst>
          </p:cNvPr>
          <p:cNvSpPr txBox="1"/>
          <p:nvPr/>
        </p:nvSpPr>
        <p:spPr>
          <a:xfrm>
            <a:off x="2503963" y="4002358"/>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PAVAN</a:t>
            </a:r>
            <a:endParaRPr dirty="0">
              <a:solidFill>
                <a:srgbClr val="F3F3F3"/>
              </a:solidFill>
              <a:latin typeface="Teko"/>
              <a:ea typeface="Teko"/>
              <a:cs typeface="Teko"/>
              <a:sym typeface="Teko"/>
            </a:endParaRPr>
          </a:p>
        </p:txBody>
      </p:sp>
      <p:sp>
        <p:nvSpPr>
          <p:cNvPr id="4" name="Google Shape;609;p27">
            <a:extLst>
              <a:ext uri="{FF2B5EF4-FFF2-40B4-BE49-F238E27FC236}">
                <a16:creationId xmlns:a16="http://schemas.microsoft.com/office/drawing/2014/main" id="{7461120B-2C22-470F-8A79-4D75AB9F4EFD}"/>
              </a:ext>
            </a:extLst>
          </p:cNvPr>
          <p:cNvSpPr txBox="1"/>
          <p:nvPr/>
        </p:nvSpPr>
        <p:spPr>
          <a:xfrm>
            <a:off x="5727749" y="3232000"/>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NIVEDHITHA</a:t>
            </a:r>
            <a:endParaRPr dirty="0">
              <a:solidFill>
                <a:srgbClr val="F3F3F3"/>
              </a:solidFill>
              <a:latin typeface="Teko"/>
              <a:ea typeface="Teko"/>
              <a:cs typeface="Teko"/>
              <a:sym typeface="Teko"/>
            </a:endParaRPr>
          </a:p>
        </p:txBody>
      </p:sp>
      <p:sp>
        <p:nvSpPr>
          <p:cNvPr id="5" name="Google Shape;607;p27">
            <a:extLst>
              <a:ext uri="{FF2B5EF4-FFF2-40B4-BE49-F238E27FC236}">
                <a16:creationId xmlns:a16="http://schemas.microsoft.com/office/drawing/2014/main" id="{4011CF71-635E-4854-B309-780F43BFFEC3}"/>
              </a:ext>
            </a:extLst>
          </p:cNvPr>
          <p:cNvSpPr txBox="1"/>
          <p:nvPr/>
        </p:nvSpPr>
        <p:spPr>
          <a:xfrm>
            <a:off x="5588912" y="3520344"/>
            <a:ext cx="1878651" cy="3323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sym typeface="Source Code Pro Light"/>
              </a:rPr>
              <a:t>ENG19CS0211</a:t>
            </a:r>
            <a:endParaRPr sz="10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sym typeface="Source Code Pro Light"/>
            </a:endParaRPr>
          </a:p>
        </p:txBody>
      </p:sp>
      <p:sp>
        <p:nvSpPr>
          <p:cNvPr id="6" name="Google Shape;607;p27">
            <a:extLst>
              <a:ext uri="{FF2B5EF4-FFF2-40B4-BE49-F238E27FC236}">
                <a16:creationId xmlns:a16="http://schemas.microsoft.com/office/drawing/2014/main" id="{670C5496-81D6-4C5E-970E-C183EFFA37FB}"/>
              </a:ext>
            </a:extLst>
          </p:cNvPr>
          <p:cNvSpPr txBox="1"/>
          <p:nvPr/>
        </p:nvSpPr>
        <p:spPr>
          <a:xfrm>
            <a:off x="2510685" y="4300686"/>
            <a:ext cx="1878651" cy="3323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sym typeface="Source Code Pro Light"/>
              </a:rPr>
              <a:t>ENG19CS0220</a:t>
            </a:r>
            <a:endParaRPr sz="10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sym typeface="Source Code Pro Light"/>
            </a:endParaRPr>
          </a:p>
        </p:txBody>
      </p:sp>
      <p:sp>
        <p:nvSpPr>
          <p:cNvPr id="7" name="Google Shape;607;p27">
            <a:extLst>
              <a:ext uri="{FF2B5EF4-FFF2-40B4-BE49-F238E27FC236}">
                <a16:creationId xmlns:a16="http://schemas.microsoft.com/office/drawing/2014/main" id="{794BEC25-145C-4644-A5F2-DEBFC994321B}"/>
              </a:ext>
            </a:extLst>
          </p:cNvPr>
          <p:cNvSpPr txBox="1"/>
          <p:nvPr/>
        </p:nvSpPr>
        <p:spPr>
          <a:xfrm>
            <a:off x="2459451" y="2848799"/>
            <a:ext cx="1878651" cy="3323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sym typeface="Source Code Pro Light"/>
              </a:rPr>
              <a:t>ENG19CS0198</a:t>
            </a:r>
            <a:endParaRPr sz="10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sym typeface="Source Code Pro Light"/>
            </a:endParaRPr>
          </a:p>
        </p:txBody>
      </p:sp>
      <p:sp>
        <p:nvSpPr>
          <p:cNvPr id="8" name="Google Shape;607;p27">
            <a:extLst>
              <a:ext uri="{FF2B5EF4-FFF2-40B4-BE49-F238E27FC236}">
                <a16:creationId xmlns:a16="http://schemas.microsoft.com/office/drawing/2014/main" id="{29373C5A-C994-4AF3-9691-B6073520368C}"/>
              </a:ext>
            </a:extLst>
          </p:cNvPr>
          <p:cNvSpPr txBox="1"/>
          <p:nvPr/>
        </p:nvSpPr>
        <p:spPr>
          <a:xfrm>
            <a:off x="5588979" y="2019331"/>
            <a:ext cx="1878651" cy="3323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sym typeface="Source Code Pro Light"/>
              </a:rPr>
              <a:t>ENG19CS0197</a:t>
            </a:r>
            <a:endParaRPr sz="1000" dirty="0">
              <a:solidFill>
                <a:srgbClr val="F3F3F3"/>
              </a:solidFill>
              <a:latin typeface="Segoe UI Historic" panose="020B0502040204020203" pitchFamily="34" charset="0"/>
              <a:ea typeface="Segoe UI Historic" panose="020B0502040204020203" pitchFamily="34" charset="0"/>
              <a:cs typeface="Segoe UI Historic" panose="020B0502040204020203" pitchFamily="34" charset="0"/>
              <a:sym typeface="Source Code Pro Light"/>
            </a:endParaRPr>
          </a:p>
        </p:txBody>
      </p:sp>
      <p:pic>
        <p:nvPicPr>
          <p:cNvPr id="9" name="Google Shape;613;p27">
            <a:extLst>
              <a:ext uri="{FF2B5EF4-FFF2-40B4-BE49-F238E27FC236}">
                <a16:creationId xmlns:a16="http://schemas.microsoft.com/office/drawing/2014/main" id="{0176C099-7B48-4A91-BE9F-99A3FA75AFC0}"/>
              </a:ext>
            </a:extLst>
          </p:cNvPr>
          <p:cNvPicPr preferRelativeResize="0"/>
          <p:nvPr/>
        </p:nvPicPr>
        <p:blipFill rotWithShape="1">
          <a:blip r:embed="rId4">
            <a:alphaModFix/>
          </a:blip>
          <a:srcRect l="13110" t="-16091" r="13110" b="42312"/>
          <a:stretch/>
        </p:blipFill>
        <p:spPr>
          <a:xfrm>
            <a:off x="6804896" y="3360229"/>
            <a:ext cx="569694" cy="486437"/>
          </a:xfrm>
          <a:prstGeom prst="ellipse">
            <a:avLst/>
          </a:prstGeom>
          <a:noFill/>
          <a:ln>
            <a:noFill/>
          </a:ln>
        </p:spPr>
      </p:pic>
      <p:pic>
        <p:nvPicPr>
          <p:cNvPr id="10" name="Google Shape;613;p27">
            <a:extLst>
              <a:ext uri="{FF2B5EF4-FFF2-40B4-BE49-F238E27FC236}">
                <a16:creationId xmlns:a16="http://schemas.microsoft.com/office/drawing/2014/main" id="{C7A8540C-5609-4F59-80AC-4BDB19B0E5F3}"/>
              </a:ext>
            </a:extLst>
          </p:cNvPr>
          <p:cNvPicPr preferRelativeResize="0"/>
          <p:nvPr/>
        </p:nvPicPr>
        <p:blipFill rotWithShape="1">
          <a:blip r:embed="rId4">
            <a:alphaModFix/>
          </a:blip>
          <a:srcRect l="13110" t="-16091" r="13110" b="42312"/>
          <a:stretch/>
        </p:blipFill>
        <p:spPr>
          <a:xfrm>
            <a:off x="1617223" y="2583575"/>
            <a:ext cx="569694" cy="486437"/>
          </a:xfrm>
          <a:prstGeom prst="ellipse">
            <a:avLst/>
          </a:prstGeom>
          <a:noFill/>
          <a:ln>
            <a:noFill/>
          </a:ln>
        </p:spPr>
      </p:pic>
      <p:pic>
        <p:nvPicPr>
          <p:cNvPr id="11" name="Google Shape;615;p27">
            <a:extLst>
              <a:ext uri="{FF2B5EF4-FFF2-40B4-BE49-F238E27FC236}">
                <a16:creationId xmlns:a16="http://schemas.microsoft.com/office/drawing/2014/main" id="{287A868C-07F8-4756-91A1-3B58B179E717}"/>
              </a:ext>
            </a:extLst>
          </p:cNvPr>
          <p:cNvPicPr preferRelativeResize="0"/>
          <p:nvPr/>
        </p:nvPicPr>
        <p:blipFill rotWithShape="1">
          <a:blip r:embed="rId5">
            <a:alphaModFix amt="90000"/>
          </a:blip>
          <a:srcRect t="-11919" b="40927"/>
          <a:stretch/>
        </p:blipFill>
        <p:spPr>
          <a:xfrm>
            <a:off x="1639973" y="4097953"/>
            <a:ext cx="728811" cy="560707"/>
          </a:xfrm>
          <a:prstGeom prst="ellipse">
            <a:avLst/>
          </a:prstGeom>
          <a:noFill/>
          <a:ln>
            <a:noFill/>
          </a:ln>
        </p:spPr>
      </p:pic>
      <p:pic>
        <p:nvPicPr>
          <p:cNvPr id="12" name="Google Shape;615;p27">
            <a:extLst>
              <a:ext uri="{FF2B5EF4-FFF2-40B4-BE49-F238E27FC236}">
                <a16:creationId xmlns:a16="http://schemas.microsoft.com/office/drawing/2014/main" id="{4B6B29E6-9ABD-4EDB-8C53-0BA616FFA64A}"/>
              </a:ext>
            </a:extLst>
          </p:cNvPr>
          <p:cNvPicPr preferRelativeResize="0"/>
          <p:nvPr/>
        </p:nvPicPr>
        <p:blipFill rotWithShape="1">
          <a:blip r:embed="rId5">
            <a:alphaModFix amt="90000"/>
          </a:blip>
          <a:srcRect t="-11919" b="40927"/>
          <a:stretch/>
        </p:blipFill>
        <p:spPr>
          <a:xfrm>
            <a:off x="1519858" y="892673"/>
            <a:ext cx="694500" cy="665400"/>
          </a:xfrm>
          <a:prstGeom prst="ellipse">
            <a:avLst/>
          </a:prstGeom>
          <a:noFill/>
          <a:ln>
            <a:noFill/>
          </a:ln>
        </p:spPr>
      </p:pic>
      <p:pic>
        <p:nvPicPr>
          <p:cNvPr id="13" name="Google Shape;613;p27">
            <a:extLst>
              <a:ext uri="{FF2B5EF4-FFF2-40B4-BE49-F238E27FC236}">
                <a16:creationId xmlns:a16="http://schemas.microsoft.com/office/drawing/2014/main" id="{2423DF4B-75C1-4EC2-BF60-2132A842B2A1}"/>
              </a:ext>
            </a:extLst>
          </p:cNvPr>
          <p:cNvPicPr preferRelativeResize="0"/>
          <p:nvPr/>
        </p:nvPicPr>
        <p:blipFill rotWithShape="1">
          <a:blip r:embed="rId4">
            <a:alphaModFix/>
          </a:blip>
          <a:srcRect l="13110" t="-16091" r="13110" b="42312"/>
          <a:stretch/>
        </p:blipFill>
        <p:spPr>
          <a:xfrm>
            <a:off x="6816492" y="1764357"/>
            <a:ext cx="569694" cy="486437"/>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STORY 2 CODE SNIPPET</a:t>
            </a:r>
            <a:endParaRPr dirty="0">
              <a:solidFill>
                <a:srgbClr val="F3F3F3"/>
              </a:solidFill>
              <a:latin typeface="Teko"/>
              <a:ea typeface="Teko"/>
              <a:cs typeface="Teko"/>
              <a:sym typeface="Teko"/>
            </a:endParaRPr>
          </a:p>
          <a:p>
            <a:pPr marL="0" lvl="0" indent="0" algn="ctr" rtl="0">
              <a:spcBef>
                <a:spcPts val="0"/>
              </a:spcBef>
              <a:spcAft>
                <a:spcPts val="0"/>
              </a:spcAft>
              <a:buNone/>
            </a:pPr>
            <a:endParaRPr dirty="0">
              <a:solidFill>
                <a:srgbClr val="F3F3F3"/>
              </a:solidFill>
              <a:latin typeface="Teko"/>
              <a:ea typeface="Teko"/>
              <a:cs typeface="Teko"/>
              <a:sym typeface="Teko"/>
            </a:endParaRPr>
          </a:p>
        </p:txBody>
      </p:sp>
      <p:pic>
        <p:nvPicPr>
          <p:cNvPr id="2" name="Picture 1">
            <a:extLst>
              <a:ext uri="{FF2B5EF4-FFF2-40B4-BE49-F238E27FC236}">
                <a16:creationId xmlns:a16="http://schemas.microsoft.com/office/drawing/2014/main" id="{440D7A3B-1DCE-4FBB-B8EE-F9D82FB7963B}"/>
              </a:ext>
            </a:extLst>
          </p:cNvPr>
          <p:cNvPicPr/>
          <p:nvPr/>
        </p:nvPicPr>
        <p:blipFill>
          <a:blip r:embed="rId3"/>
          <a:stretch>
            <a:fillRect/>
          </a:stretch>
        </p:blipFill>
        <p:spPr>
          <a:xfrm>
            <a:off x="1897995" y="858344"/>
            <a:ext cx="5722005" cy="3981151"/>
          </a:xfrm>
          <a:prstGeom prst="rect">
            <a:avLst/>
          </a:prstGeom>
        </p:spPr>
      </p:pic>
    </p:spTree>
    <p:extLst>
      <p:ext uri="{BB962C8B-B14F-4D97-AF65-F5344CB8AC3E}">
        <p14:creationId xmlns:p14="http://schemas.microsoft.com/office/powerpoint/2010/main" val="230734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latin typeface="Teko"/>
                <a:ea typeface="Teko"/>
                <a:cs typeface="Teko"/>
                <a:sym typeface="Teko"/>
              </a:rPr>
              <a:t>STORY 2 SELECTION</a:t>
            </a:r>
            <a:endParaRPr dirty="0">
              <a:solidFill>
                <a:srgbClr val="F3F3F3"/>
              </a:solidFill>
              <a:latin typeface="Teko"/>
              <a:ea typeface="Teko"/>
              <a:cs typeface="Teko"/>
              <a:sym typeface="Teko"/>
            </a:endParaRPr>
          </a:p>
          <a:p>
            <a:pPr marL="0" lvl="0" indent="0" algn="ctr" rtl="0">
              <a:spcBef>
                <a:spcPts val="0"/>
              </a:spcBef>
              <a:spcAft>
                <a:spcPts val="0"/>
              </a:spcAft>
              <a:buNone/>
            </a:pPr>
            <a:endParaRPr dirty="0">
              <a:solidFill>
                <a:srgbClr val="F3F3F3"/>
              </a:solidFill>
              <a:latin typeface="Teko"/>
              <a:ea typeface="Teko"/>
              <a:cs typeface="Teko"/>
              <a:sym typeface="Teko"/>
            </a:endParaRPr>
          </a:p>
        </p:txBody>
      </p:sp>
      <p:pic>
        <p:nvPicPr>
          <p:cNvPr id="2" name="Picture 1">
            <a:extLst>
              <a:ext uri="{FF2B5EF4-FFF2-40B4-BE49-F238E27FC236}">
                <a16:creationId xmlns:a16="http://schemas.microsoft.com/office/drawing/2014/main" id="{80B9978F-0C1F-42D3-A6C7-0C3AFAAAA8F6}"/>
              </a:ext>
            </a:extLst>
          </p:cNvPr>
          <p:cNvPicPr/>
          <p:nvPr/>
        </p:nvPicPr>
        <p:blipFill rotWithShape="1">
          <a:blip r:embed="rId3"/>
          <a:srcRect l="9071" t="9343" r="3470" b="9413"/>
          <a:stretch/>
        </p:blipFill>
        <p:spPr>
          <a:xfrm>
            <a:off x="1700677" y="871427"/>
            <a:ext cx="5628168" cy="3629245"/>
          </a:xfrm>
          <a:prstGeom prst="rect">
            <a:avLst/>
          </a:prstGeom>
        </p:spPr>
      </p:pic>
    </p:spTree>
    <p:extLst>
      <p:ext uri="{BB962C8B-B14F-4D97-AF65-F5344CB8AC3E}">
        <p14:creationId xmlns:p14="http://schemas.microsoft.com/office/powerpoint/2010/main" val="1382936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22</a:t>
            </a:fld>
            <a:endParaRPr/>
          </a:p>
        </p:txBody>
      </p:sp>
      <p:pic>
        <p:nvPicPr>
          <p:cNvPr id="5" name="zoom_0">
            <a:hlinkClick r:id="" action="ppaction://media"/>
            <a:extLst>
              <a:ext uri="{FF2B5EF4-FFF2-40B4-BE49-F238E27FC236}">
                <a16:creationId xmlns:a16="http://schemas.microsoft.com/office/drawing/2014/main" id="{A849CA9B-B14B-4A6F-9AC3-BABEC5B67F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51" y="0"/>
            <a:ext cx="9144000" cy="5143500"/>
          </a:xfrm>
          <a:prstGeom prst="rect">
            <a:avLst/>
          </a:prstGeom>
        </p:spPr>
      </p:pic>
    </p:spTree>
    <p:extLst>
      <p:ext uri="{BB962C8B-B14F-4D97-AF65-F5344CB8AC3E}">
        <p14:creationId xmlns:p14="http://schemas.microsoft.com/office/powerpoint/2010/main" val="227158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FFFFFF"/>
                </a:solidFill>
              </a:rPr>
              <a:t>PROCESS</a:t>
            </a:r>
            <a:endParaRPr dirty="0">
              <a:solidFill>
                <a:srgbClr val="FFFFFF"/>
              </a:solidFill>
            </a:endParaRPr>
          </a:p>
        </p:txBody>
      </p:sp>
      <p:sp>
        <p:nvSpPr>
          <p:cNvPr id="1076" name="Google Shape;1076;p36"/>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rgbClr val="F3F3F3"/>
                </a:solidFill>
              </a:rPr>
              <a:t>Executed, debugged and improved.</a:t>
            </a:r>
            <a:endParaRPr sz="1400" dirty="0">
              <a:solidFill>
                <a:srgbClr val="F3F3F3"/>
              </a:solidFill>
            </a:endParaRPr>
          </a:p>
        </p:txBody>
      </p:sp>
      <p:sp>
        <p:nvSpPr>
          <p:cNvPr id="1077" name="Google Shape;1077;p36"/>
          <p:cNvSpPr txBox="1">
            <a:spLocks noGrp="1"/>
          </p:cNvSpPr>
          <p:nvPr>
            <p:ph type="ctrTitle" idx="6"/>
          </p:nvPr>
        </p:nvSpPr>
        <p:spPr>
          <a:xfrm>
            <a:off x="6082371" y="2102117"/>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SOLUTION</a:t>
            </a:r>
            <a:endParaRPr dirty="0">
              <a:solidFill>
                <a:srgbClr val="F3F3F3"/>
              </a:solidFill>
            </a:endParaRPr>
          </a:p>
        </p:txBody>
      </p:sp>
      <p:sp>
        <p:nvSpPr>
          <p:cNvPr id="1078" name="Google Shape;1078;p36"/>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solidFill>
                  <a:srgbClr val="F3F3F3"/>
                </a:solidFill>
              </a:rPr>
              <a:t>Innovating different ideas into an creative story.</a:t>
            </a:r>
            <a:endParaRPr sz="1400" dirty="0">
              <a:solidFill>
                <a:srgbClr val="F3F3F3"/>
              </a:solidFill>
            </a:endParaRPr>
          </a:p>
        </p:txBody>
      </p:sp>
      <p:sp>
        <p:nvSpPr>
          <p:cNvPr id="1079" name="Google Shape;1079;p36"/>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solidFill>
                  <a:srgbClr val="F3F3F3"/>
                </a:solidFill>
              </a:rPr>
              <a:t>Putting all the innovative  ideas into code.</a:t>
            </a:r>
            <a:endParaRPr sz="1400" dirty="0">
              <a:solidFill>
                <a:srgbClr val="F3F3F3"/>
              </a:solidFill>
            </a:endParaRPr>
          </a:p>
        </p:txBody>
      </p:sp>
      <p:sp>
        <p:nvSpPr>
          <p:cNvPr id="1080" name="Google Shape;1080;p36"/>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CDDE</a:t>
            </a:r>
            <a:endParaRPr dirty="0">
              <a:solidFill>
                <a:srgbClr val="F3F3F3"/>
              </a:solidFill>
            </a:endParaRPr>
          </a:p>
        </p:txBody>
      </p:sp>
      <p:sp>
        <p:nvSpPr>
          <p:cNvPr id="1081" name="Google Shape;1081;p36"/>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IDEAS</a:t>
            </a:r>
            <a:endParaRPr dirty="0">
              <a:solidFill>
                <a:srgbClr val="F3F3F3"/>
              </a:solidFill>
            </a:endParaRPr>
          </a:p>
        </p:txBody>
      </p:sp>
      <p:grpSp>
        <p:nvGrpSpPr>
          <p:cNvPr id="1082" name="Google Shape;1082;p36"/>
          <p:cNvGrpSpPr/>
          <p:nvPr/>
        </p:nvGrpSpPr>
        <p:grpSpPr>
          <a:xfrm>
            <a:off x="1297508" y="1746040"/>
            <a:ext cx="953381" cy="799694"/>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36"/>
          <p:cNvGrpSpPr/>
          <p:nvPr/>
        </p:nvGrpSpPr>
        <p:grpSpPr>
          <a:xfrm>
            <a:off x="4088683" y="1532040"/>
            <a:ext cx="953381" cy="799694"/>
            <a:chOff x="1606521" y="1292928"/>
            <a:chExt cx="953381" cy="799694"/>
          </a:xfrm>
        </p:grpSpPr>
        <p:sp>
          <p:nvSpPr>
            <p:cNvPr id="1091" name="Google Shape;1091;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6879858" y="1103715"/>
            <a:ext cx="953381" cy="799694"/>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36"/>
          <p:cNvCxnSpPr/>
          <p:nvPr/>
        </p:nvCxnSpPr>
        <p:spPr>
          <a:xfrm rot="10800000" flipH="1">
            <a:off x="2505075" y="1866900"/>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cxnSp>
        <p:nvCxnSpPr>
          <p:cNvPr id="1107" name="Google Shape;1107;p36"/>
          <p:cNvCxnSpPr/>
          <p:nvPr/>
        </p:nvCxnSpPr>
        <p:spPr>
          <a:xfrm rot="10800000" flipH="1">
            <a:off x="5294213" y="1517238"/>
            <a:ext cx="1333500" cy="419100"/>
          </a:xfrm>
          <a:prstGeom prst="bentConnector3">
            <a:avLst>
              <a:gd name="adj1" fmla="val 50000"/>
            </a:avLst>
          </a:prstGeom>
          <a:noFill/>
          <a:ln w="9525" cap="flat" cmpd="sng">
            <a:solidFill>
              <a:srgbClr val="11FFFF"/>
            </a:solidFill>
            <a:prstDash val="solid"/>
            <a:round/>
            <a:headEnd type="oval" w="med" len="med"/>
            <a:tailEnd type="oval" w="med" len="med"/>
          </a:ln>
        </p:spPr>
      </p:cxnSp>
      <p:grpSp>
        <p:nvGrpSpPr>
          <p:cNvPr id="1108" name="Google Shape;1108;p36"/>
          <p:cNvGrpSpPr/>
          <p:nvPr/>
        </p:nvGrpSpPr>
        <p:grpSpPr>
          <a:xfrm>
            <a:off x="1601865" y="2013810"/>
            <a:ext cx="351774" cy="351774"/>
            <a:chOff x="1190625" y="238125"/>
            <a:chExt cx="5219200" cy="5219200"/>
          </a:xfrm>
        </p:grpSpPr>
        <p:sp>
          <p:nvSpPr>
            <p:cNvPr id="1109" name="Google Shape;1109;p36"/>
            <p:cNvSpPr/>
            <p:nvPr/>
          </p:nvSpPr>
          <p:spPr>
            <a:xfrm>
              <a:off x="2098250" y="2766150"/>
              <a:ext cx="1375775" cy="163125"/>
            </a:xfrm>
            <a:custGeom>
              <a:avLst/>
              <a:gdLst/>
              <a:ahLst/>
              <a:cxnLst/>
              <a:rect l="l" t="t" r="r" b="b"/>
              <a:pathLst>
                <a:path w="55031" h="6525" extrusionOk="0">
                  <a:moveTo>
                    <a:pt x="3263" y="1"/>
                  </a:moveTo>
                  <a:cubicBezTo>
                    <a:pt x="1436" y="1"/>
                    <a:pt x="1" y="1468"/>
                    <a:pt x="1" y="3263"/>
                  </a:cubicBezTo>
                  <a:cubicBezTo>
                    <a:pt x="1" y="5057"/>
                    <a:pt x="1436" y="6525"/>
                    <a:pt x="3263" y="6525"/>
                  </a:cubicBezTo>
                  <a:lnTo>
                    <a:pt x="51769" y="6525"/>
                  </a:lnTo>
                  <a:cubicBezTo>
                    <a:pt x="53563" y="6525"/>
                    <a:pt x="55031" y="5057"/>
                    <a:pt x="55031" y="3263"/>
                  </a:cubicBezTo>
                  <a:cubicBezTo>
                    <a:pt x="55031" y="1468"/>
                    <a:pt x="53563" y="1"/>
                    <a:pt x="5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4126400" y="2766150"/>
              <a:ext cx="1386375" cy="163125"/>
            </a:xfrm>
            <a:custGeom>
              <a:avLst/>
              <a:gdLst/>
              <a:ahLst/>
              <a:cxnLst/>
              <a:rect l="l" t="t" r="r" b="b"/>
              <a:pathLst>
                <a:path w="55455" h="6525" extrusionOk="0">
                  <a:moveTo>
                    <a:pt x="3263" y="1"/>
                  </a:moveTo>
                  <a:cubicBezTo>
                    <a:pt x="1468" y="1"/>
                    <a:pt x="1" y="1468"/>
                    <a:pt x="1" y="3263"/>
                  </a:cubicBezTo>
                  <a:cubicBezTo>
                    <a:pt x="1" y="5057"/>
                    <a:pt x="1468" y="6525"/>
                    <a:pt x="3263" y="6525"/>
                  </a:cubicBezTo>
                  <a:lnTo>
                    <a:pt x="52192" y="6525"/>
                  </a:lnTo>
                  <a:cubicBezTo>
                    <a:pt x="53986" y="6525"/>
                    <a:pt x="55454" y="5057"/>
                    <a:pt x="55454" y="3263"/>
                  </a:cubicBezTo>
                  <a:cubicBezTo>
                    <a:pt x="55454" y="1468"/>
                    <a:pt x="53986" y="1"/>
                    <a:pt x="5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1190625" y="238125"/>
              <a:ext cx="5219200" cy="5219200"/>
            </a:xfrm>
            <a:custGeom>
              <a:avLst/>
              <a:gdLst/>
              <a:ahLst/>
              <a:cxnLst/>
              <a:rect l="l" t="t" r="r" b="b"/>
              <a:pathLst>
                <a:path w="208768" h="208768" extrusionOk="0">
                  <a:moveTo>
                    <a:pt x="101122" y="16375"/>
                  </a:moveTo>
                  <a:lnTo>
                    <a:pt x="101122" y="22899"/>
                  </a:lnTo>
                  <a:cubicBezTo>
                    <a:pt x="58748" y="24595"/>
                    <a:pt x="24595" y="58748"/>
                    <a:pt x="22899" y="101122"/>
                  </a:cubicBezTo>
                  <a:lnTo>
                    <a:pt x="16375" y="101122"/>
                  </a:lnTo>
                  <a:cubicBezTo>
                    <a:pt x="17191" y="78810"/>
                    <a:pt x="26259" y="57966"/>
                    <a:pt x="42112" y="42112"/>
                  </a:cubicBezTo>
                  <a:cubicBezTo>
                    <a:pt x="57966" y="26259"/>
                    <a:pt x="78810" y="17191"/>
                    <a:pt x="101122" y="16375"/>
                  </a:cubicBezTo>
                  <a:close/>
                  <a:moveTo>
                    <a:pt x="107646" y="16375"/>
                  </a:moveTo>
                  <a:cubicBezTo>
                    <a:pt x="129958" y="17191"/>
                    <a:pt x="150802" y="26259"/>
                    <a:pt x="166655" y="42112"/>
                  </a:cubicBezTo>
                  <a:cubicBezTo>
                    <a:pt x="182541" y="57966"/>
                    <a:pt x="191576" y="78810"/>
                    <a:pt x="192392" y="101122"/>
                  </a:cubicBezTo>
                  <a:lnTo>
                    <a:pt x="185868" y="101122"/>
                  </a:lnTo>
                  <a:cubicBezTo>
                    <a:pt x="185118" y="82822"/>
                    <a:pt x="178235" y="65240"/>
                    <a:pt x="166296" y="51278"/>
                  </a:cubicBezTo>
                  <a:cubicBezTo>
                    <a:pt x="165656" y="50532"/>
                    <a:pt x="164755" y="50154"/>
                    <a:pt x="163846" y="50154"/>
                  </a:cubicBezTo>
                  <a:cubicBezTo>
                    <a:pt x="163086" y="50154"/>
                    <a:pt x="162320" y="50418"/>
                    <a:pt x="161697" y="50952"/>
                  </a:cubicBezTo>
                  <a:cubicBezTo>
                    <a:pt x="160327" y="52127"/>
                    <a:pt x="160164" y="54182"/>
                    <a:pt x="161338" y="55552"/>
                  </a:cubicBezTo>
                  <a:cubicBezTo>
                    <a:pt x="172983" y="69121"/>
                    <a:pt x="179409" y="86475"/>
                    <a:pt x="179409" y="104384"/>
                  </a:cubicBezTo>
                  <a:cubicBezTo>
                    <a:pt x="179409" y="145746"/>
                    <a:pt x="145746" y="179409"/>
                    <a:pt x="104384" y="179409"/>
                  </a:cubicBezTo>
                  <a:cubicBezTo>
                    <a:pt x="63022" y="179409"/>
                    <a:pt x="29358" y="145746"/>
                    <a:pt x="29358" y="104384"/>
                  </a:cubicBezTo>
                  <a:cubicBezTo>
                    <a:pt x="29358" y="63022"/>
                    <a:pt x="63022" y="29358"/>
                    <a:pt x="104384" y="29358"/>
                  </a:cubicBezTo>
                  <a:cubicBezTo>
                    <a:pt x="122292" y="29358"/>
                    <a:pt x="139646" y="35784"/>
                    <a:pt x="153216" y="47429"/>
                  </a:cubicBezTo>
                  <a:cubicBezTo>
                    <a:pt x="153830" y="47956"/>
                    <a:pt x="154583" y="48214"/>
                    <a:pt x="155333" y="48214"/>
                  </a:cubicBezTo>
                  <a:cubicBezTo>
                    <a:pt x="156253" y="48214"/>
                    <a:pt x="157168" y="47826"/>
                    <a:pt x="157815" y="47070"/>
                  </a:cubicBezTo>
                  <a:cubicBezTo>
                    <a:pt x="158989" y="45700"/>
                    <a:pt x="158859" y="43645"/>
                    <a:pt x="157489" y="42471"/>
                  </a:cubicBezTo>
                  <a:cubicBezTo>
                    <a:pt x="143527" y="30532"/>
                    <a:pt x="125945" y="23649"/>
                    <a:pt x="107646" y="22899"/>
                  </a:cubicBezTo>
                  <a:lnTo>
                    <a:pt x="107646" y="16375"/>
                  </a:lnTo>
                  <a:close/>
                  <a:moveTo>
                    <a:pt x="22899" y="107646"/>
                  </a:moveTo>
                  <a:cubicBezTo>
                    <a:pt x="24595" y="150019"/>
                    <a:pt x="58748" y="184172"/>
                    <a:pt x="101122" y="185868"/>
                  </a:cubicBezTo>
                  <a:lnTo>
                    <a:pt x="101122" y="192392"/>
                  </a:lnTo>
                  <a:cubicBezTo>
                    <a:pt x="78810" y="191576"/>
                    <a:pt x="57966" y="182541"/>
                    <a:pt x="42112" y="166655"/>
                  </a:cubicBezTo>
                  <a:cubicBezTo>
                    <a:pt x="26259" y="150802"/>
                    <a:pt x="17191" y="129958"/>
                    <a:pt x="16375" y="107646"/>
                  </a:cubicBezTo>
                  <a:close/>
                  <a:moveTo>
                    <a:pt x="192392" y="107646"/>
                  </a:moveTo>
                  <a:cubicBezTo>
                    <a:pt x="191576" y="129958"/>
                    <a:pt x="182541" y="150802"/>
                    <a:pt x="166655" y="166655"/>
                  </a:cubicBezTo>
                  <a:cubicBezTo>
                    <a:pt x="150802" y="182541"/>
                    <a:pt x="129958" y="191576"/>
                    <a:pt x="107646" y="192392"/>
                  </a:cubicBezTo>
                  <a:lnTo>
                    <a:pt x="107646" y="185868"/>
                  </a:lnTo>
                  <a:cubicBezTo>
                    <a:pt x="150019" y="184172"/>
                    <a:pt x="184172" y="150019"/>
                    <a:pt x="185868" y="107646"/>
                  </a:cubicBezTo>
                  <a:close/>
                  <a:moveTo>
                    <a:pt x="104384" y="0"/>
                  </a:moveTo>
                  <a:cubicBezTo>
                    <a:pt x="102589" y="0"/>
                    <a:pt x="101122" y="1468"/>
                    <a:pt x="101122" y="3262"/>
                  </a:cubicBezTo>
                  <a:lnTo>
                    <a:pt x="101122" y="9851"/>
                  </a:lnTo>
                  <a:cubicBezTo>
                    <a:pt x="77081" y="10667"/>
                    <a:pt x="54573" y="20387"/>
                    <a:pt x="37480" y="37480"/>
                  </a:cubicBezTo>
                  <a:cubicBezTo>
                    <a:pt x="20387" y="54573"/>
                    <a:pt x="10667" y="77081"/>
                    <a:pt x="9851" y="101122"/>
                  </a:cubicBezTo>
                  <a:lnTo>
                    <a:pt x="3262" y="101122"/>
                  </a:lnTo>
                  <a:cubicBezTo>
                    <a:pt x="1468" y="101122"/>
                    <a:pt x="0" y="102589"/>
                    <a:pt x="0" y="104384"/>
                  </a:cubicBezTo>
                  <a:cubicBezTo>
                    <a:pt x="0" y="106178"/>
                    <a:pt x="1468" y="107646"/>
                    <a:pt x="3262" y="107646"/>
                  </a:cubicBezTo>
                  <a:lnTo>
                    <a:pt x="9851" y="107646"/>
                  </a:lnTo>
                  <a:cubicBezTo>
                    <a:pt x="10667" y="131686"/>
                    <a:pt x="20387" y="154194"/>
                    <a:pt x="37480" y="171287"/>
                  </a:cubicBezTo>
                  <a:cubicBezTo>
                    <a:pt x="54573" y="188380"/>
                    <a:pt x="77081" y="198100"/>
                    <a:pt x="101122" y="198916"/>
                  </a:cubicBezTo>
                  <a:lnTo>
                    <a:pt x="101122" y="205505"/>
                  </a:lnTo>
                  <a:cubicBezTo>
                    <a:pt x="101122" y="207299"/>
                    <a:pt x="102589" y="208767"/>
                    <a:pt x="104384" y="208767"/>
                  </a:cubicBezTo>
                  <a:cubicBezTo>
                    <a:pt x="106178" y="208767"/>
                    <a:pt x="107646" y="207299"/>
                    <a:pt x="107646" y="205505"/>
                  </a:cubicBezTo>
                  <a:lnTo>
                    <a:pt x="107646" y="198916"/>
                  </a:lnTo>
                  <a:cubicBezTo>
                    <a:pt x="131686" y="198100"/>
                    <a:pt x="154194" y="188380"/>
                    <a:pt x="171287" y="171287"/>
                  </a:cubicBezTo>
                  <a:cubicBezTo>
                    <a:pt x="188380" y="154194"/>
                    <a:pt x="198100" y="131686"/>
                    <a:pt x="198916" y="107646"/>
                  </a:cubicBezTo>
                  <a:lnTo>
                    <a:pt x="205505" y="107646"/>
                  </a:lnTo>
                  <a:cubicBezTo>
                    <a:pt x="207299" y="107646"/>
                    <a:pt x="208767" y="106178"/>
                    <a:pt x="208767" y="104384"/>
                  </a:cubicBezTo>
                  <a:cubicBezTo>
                    <a:pt x="208767" y="102589"/>
                    <a:pt x="207299" y="101122"/>
                    <a:pt x="205505" y="101122"/>
                  </a:cubicBezTo>
                  <a:lnTo>
                    <a:pt x="198916" y="101122"/>
                  </a:lnTo>
                  <a:cubicBezTo>
                    <a:pt x="198100" y="77081"/>
                    <a:pt x="188380" y="54573"/>
                    <a:pt x="171287" y="37480"/>
                  </a:cubicBezTo>
                  <a:cubicBezTo>
                    <a:pt x="154194" y="20387"/>
                    <a:pt x="131686" y="10667"/>
                    <a:pt x="107646" y="9851"/>
                  </a:cubicBezTo>
                  <a:lnTo>
                    <a:pt x="107646" y="3262"/>
                  </a:lnTo>
                  <a:cubicBezTo>
                    <a:pt x="107646" y="1468"/>
                    <a:pt x="106178"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3718650" y="3173900"/>
              <a:ext cx="163125" cy="1376575"/>
            </a:xfrm>
            <a:custGeom>
              <a:avLst/>
              <a:gdLst/>
              <a:ahLst/>
              <a:cxnLst/>
              <a:rect l="l" t="t" r="r" b="b"/>
              <a:pathLst>
                <a:path w="6525" h="55063" extrusionOk="0">
                  <a:moveTo>
                    <a:pt x="3263" y="1"/>
                  </a:moveTo>
                  <a:cubicBezTo>
                    <a:pt x="1468" y="1"/>
                    <a:pt x="1" y="1468"/>
                    <a:pt x="1" y="3262"/>
                  </a:cubicBezTo>
                  <a:lnTo>
                    <a:pt x="1" y="51801"/>
                  </a:lnTo>
                  <a:cubicBezTo>
                    <a:pt x="1" y="53595"/>
                    <a:pt x="1468" y="55063"/>
                    <a:pt x="3263" y="55063"/>
                  </a:cubicBezTo>
                  <a:cubicBezTo>
                    <a:pt x="5057" y="55063"/>
                    <a:pt x="6525" y="53595"/>
                    <a:pt x="6525" y="51801"/>
                  </a:cubicBezTo>
                  <a:lnTo>
                    <a:pt x="6525" y="3262"/>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3718650" y="1135150"/>
              <a:ext cx="163125" cy="1386375"/>
            </a:xfrm>
            <a:custGeom>
              <a:avLst/>
              <a:gdLst/>
              <a:ahLst/>
              <a:cxnLst/>
              <a:rect l="l" t="t" r="r" b="b"/>
              <a:pathLst>
                <a:path w="6525" h="55455" extrusionOk="0">
                  <a:moveTo>
                    <a:pt x="3263" y="1"/>
                  </a:moveTo>
                  <a:cubicBezTo>
                    <a:pt x="1468" y="1"/>
                    <a:pt x="1" y="1469"/>
                    <a:pt x="1" y="3263"/>
                  </a:cubicBezTo>
                  <a:lnTo>
                    <a:pt x="1" y="52193"/>
                  </a:lnTo>
                  <a:cubicBezTo>
                    <a:pt x="1" y="53987"/>
                    <a:pt x="1468" y="55455"/>
                    <a:pt x="3263" y="55455"/>
                  </a:cubicBezTo>
                  <a:cubicBezTo>
                    <a:pt x="5057" y="55455"/>
                    <a:pt x="6525" y="53987"/>
                    <a:pt x="6525" y="52193"/>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36"/>
          <p:cNvGrpSpPr/>
          <p:nvPr/>
        </p:nvGrpSpPr>
        <p:grpSpPr>
          <a:xfrm>
            <a:off x="4468624" y="1815789"/>
            <a:ext cx="195542" cy="329332"/>
            <a:chOff x="2250750" y="238125"/>
            <a:chExt cx="3098925" cy="5219200"/>
          </a:xfrm>
        </p:grpSpPr>
        <p:sp>
          <p:nvSpPr>
            <p:cNvPr id="1115" name="Google Shape;1115;p36"/>
            <p:cNvSpPr/>
            <p:nvPr/>
          </p:nvSpPr>
          <p:spPr>
            <a:xfrm>
              <a:off x="2250750" y="238125"/>
              <a:ext cx="3098925" cy="489300"/>
            </a:xfrm>
            <a:custGeom>
              <a:avLst/>
              <a:gdLst/>
              <a:ahLst/>
              <a:cxnLst/>
              <a:rect l="l" t="t" r="r" b="b"/>
              <a:pathLst>
                <a:path w="123957" h="19572" extrusionOk="0">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2250750" y="4968000"/>
              <a:ext cx="3098925" cy="489325"/>
            </a:xfrm>
            <a:custGeom>
              <a:avLst/>
              <a:gdLst/>
              <a:ahLst/>
              <a:cxnLst/>
              <a:rect l="l" t="t" r="r" b="b"/>
              <a:pathLst>
                <a:path w="123957" h="19573" extrusionOk="0">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3928225" y="564300"/>
              <a:ext cx="1259975" cy="4566825"/>
            </a:xfrm>
            <a:custGeom>
              <a:avLst/>
              <a:gdLst/>
              <a:ahLst/>
              <a:cxnLst/>
              <a:rect l="l" t="t" r="r" b="b"/>
              <a:pathLst>
                <a:path w="50399" h="182673" extrusionOk="0">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2415500" y="564300"/>
              <a:ext cx="2212450" cy="4566825"/>
            </a:xfrm>
            <a:custGeom>
              <a:avLst/>
              <a:gdLst/>
              <a:ahLst/>
              <a:cxnLst/>
              <a:rect l="l" t="t" r="r" b="b"/>
              <a:pathLst>
                <a:path w="88498" h="182673" extrusionOk="0">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2741675" y="3031200"/>
              <a:ext cx="2120325" cy="1773725"/>
            </a:xfrm>
            <a:custGeom>
              <a:avLst/>
              <a:gdLst/>
              <a:ahLst/>
              <a:cxnLst/>
              <a:rect l="l" t="t" r="r" b="b"/>
              <a:pathLst>
                <a:path w="84813" h="70949" extrusionOk="0">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3332925" y="1950650"/>
              <a:ext cx="937850" cy="713600"/>
            </a:xfrm>
            <a:custGeom>
              <a:avLst/>
              <a:gdLst/>
              <a:ahLst/>
              <a:cxnLst/>
              <a:rect l="l" t="t" r="r" b="b"/>
              <a:pathLst>
                <a:path w="37514" h="28544" extrusionOk="0">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6"/>
          <p:cNvGrpSpPr/>
          <p:nvPr/>
        </p:nvGrpSpPr>
        <p:grpSpPr>
          <a:xfrm>
            <a:off x="7257879" y="1368369"/>
            <a:ext cx="210276" cy="331156"/>
            <a:chOff x="2143925" y="238125"/>
            <a:chExt cx="3316650" cy="5223275"/>
          </a:xfrm>
        </p:grpSpPr>
        <p:sp>
          <p:nvSpPr>
            <p:cNvPr id="1122" name="Google Shape;1122;p36"/>
            <p:cNvSpPr/>
            <p:nvPr/>
          </p:nvSpPr>
          <p:spPr>
            <a:xfrm>
              <a:off x="2143925" y="238125"/>
              <a:ext cx="3316650" cy="5223275"/>
            </a:xfrm>
            <a:custGeom>
              <a:avLst/>
              <a:gdLst/>
              <a:ahLst/>
              <a:cxnLst/>
              <a:rect l="l" t="t" r="r" b="b"/>
              <a:pathLst>
                <a:path w="132666" h="208931" extrusionOk="0">
                  <a:moveTo>
                    <a:pt x="71145" y="9753"/>
                  </a:moveTo>
                  <a:lnTo>
                    <a:pt x="59369" y="84290"/>
                  </a:lnTo>
                  <a:cubicBezTo>
                    <a:pt x="59206" y="85236"/>
                    <a:pt x="59499" y="86214"/>
                    <a:pt x="60119" y="86932"/>
                  </a:cubicBezTo>
                  <a:cubicBezTo>
                    <a:pt x="60739" y="87650"/>
                    <a:pt x="61620" y="88074"/>
                    <a:pt x="62598" y="88074"/>
                  </a:cubicBezTo>
                  <a:lnTo>
                    <a:pt x="120694" y="88074"/>
                  </a:lnTo>
                  <a:cubicBezTo>
                    <a:pt x="123238" y="88074"/>
                    <a:pt x="124511" y="88791"/>
                    <a:pt x="124869" y="89476"/>
                  </a:cubicBezTo>
                  <a:cubicBezTo>
                    <a:pt x="125196" y="90161"/>
                    <a:pt x="125065" y="91629"/>
                    <a:pt x="123630" y="93684"/>
                  </a:cubicBezTo>
                  <a:lnTo>
                    <a:pt x="50039" y="199210"/>
                  </a:lnTo>
                  <a:lnTo>
                    <a:pt x="50039" y="199210"/>
                  </a:lnTo>
                  <a:lnTo>
                    <a:pt x="63838" y="111625"/>
                  </a:lnTo>
                  <a:cubicBezTo>
                    <a:pt x="63968" y="110679"/>
                    <a:pt x="63707" y="109701"/>
                    <a:pt x="63087" y="108983"/>
                  </a:cubicBezTo>
                  <a:cubicBezTo>
                    <a:pt x="62468" y="108265"/>
                    <a:pt x="61554" y="107841"/>
                    <a:pt x="60608" y="107841"/>
                  </a:cubicBezTo>
                  <a:lnTo>
                    <a:pt x="11972" y="107841"/>
                  </a:lnTo>
                  <a:cubicBezTo>
                    <a:pt x="9852" y="107841"/>
                    <a:pt x="8253" y="107319"/>
                    <a:pt x="7797" y="106439"/>
                  </a:cubicBezTo>
                  <a:cubicBezTo>
                    <a:pt x="7340" y="105558"/>
                    <a:pt x="7829" y="103960"/>
                    <a:pt x="9036" y="102231"/>
                  </a:cubicBezTo>
                  <a:cubicBezTo>
                    <a:pt x="9036" y="102198"/>
                    <a:pt x="9069" y="102198"/>
                    <a:pt x="9069" y="102165"/>
                  </a:cubicBezTo>
                  <a:lnTo>
                    <a:pt x="71145" y="9753"/>
                  </a:lnTo>
                  <a:close/>
                  <a:moveTo>
                    <a:pt x="73297" y="0"/>
                  </a:moveTo>
                  <a:cubicBezTo>
                    <a:pt x="71047" y="0"/>
                    <a:pt x="68829" y="1664"/>
                    <a:pt x="66317" y="5252"/>
                  </a:cubicBezTo>
                  <a:cubicBezTo>
                    <a:pt x="66317" y="5284"/>
                    <a:pt x="66284" y="5284"/>
                    <a:pt x="66284" y="5317"/>
                  </a:cubicBezTo>
                  <a:lnTo>
                    <a:pt x="3654" y="98512"/>
                  </a:lnTo>
                  <a:cubicBezTo>
                    <a:pt x="1" y="103764"/>
                    <a:pt x="1077" y="107613"/>
                    <a:pt x="2023" y="109472"/>
                  </a:cubicBezTo>
                  <a:cubicBezTo>
                    <a:pt x="2969" y="111299"/>
                    <a:pt x="5546" y="114365"/>
                    <a:pt x="11972" y="114365"/>
                  </a:cubicBezTo>
                  <a:lnTo>
                    <a:pt x="56792" y="114365"/>
                  </a:lnTo>
                  <a:lnTo>
                    <a:pt x="43450" y="199112"/>
                  </a:lnTo>
                  <a:cubicBezTo>
                    <a:pt x="42863" y="203157"/>
                    <a:pt x="43222" y="205799"/>
                    <a:pt x="44592" y="207397"/>
                  </a:cubicBezTo>
                  <a:cubicBezTo>
                    <a:pt x="45440" y="208376"/>
                    <a:pt x="46614" y="208930"/>
                    <a:pt x="47887" y="208930"/>
                  </a:cubicBezTo>
                  <a:cubicBezTo>
                    <a:pt x="50170" y="208930"/>
                    <a:pt x="52388" y="207267"/>
                    <a:pt x="54900" y="203678"/>
                  </a:cubicBezTo>
                  <a:lnTo>
                    <a:pt x="128980" y="97403"/>
                  </a:lnTo>
                  <a:cubicBezTo>
                    <a:pt x="132666" y="92151"/>
                    <a:pt x="131589" y="88302"/>
                    <a:pt x="130643" y="86443"/>
                  </a:cubicBezTo>
                  <a:cubicBezTo>
                    <a:pt x="129697" y="84616"/>
                    <a:pt x="127120" y="81550"/>
                    <a:pt x="120694" y="81550"/>
                  </a:cubicBezTo>
                  <a:lnTo>
                    <a:pt x="66415" y="81550"/>
                  </a:lnTo>
                  <a:lnTo>
                    <a:pt x="77734" y="9819"/>
                  </a:lnTo>
                  <a:cubicBezTo>
                    <a:pt x="78354" y="5774"/>
                    <a:pt x="77995" y="3132"/>
                    <a:pt x="76625" y="1533"/>
                  </a:cubicBezTo>
                  <a:cubicBezTo>
                    <a:pt x="75777" y="555"/>
                    <a:pt x="74602" y="0"/>
                    <a:pt x="73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3354950" y="1405375"/>
              <a:ext cx="264225" cy="683950"/>
            </a:xfrm>
            <a:custGeom>
              <a:avLst/>
              <a:gdLst/>
              <a:ahLst/>
              <a:cxnLst/>
              <a:rect l="l" t="t" r="r" b="b"/>
              <a:pathLst>
                <a:path w="10569" h="27358" extrusionOk="0">
                  <a:moveTo>
                    <a:pt x="7014" y="1"/>
                  </a:moveTo>
                  <a:cubicBezTo>
                    <a:pt x="5456" y="1"/>
                    <a:pt x="4110" y="1129"/>
                    <a:pt x="3849" y="2696"/>
                  </a:cubicBezTo>
                  <a:lnTo>
                    <a:pt x="294" y="23541"/>
                  </a:lnTo>
                  <a:cubicBezTo>
                    <a:pt x="0" y="25335"/>
                    <a:pt x="1207" y="26998"/>
                    <a:pt x="2969" y="27292"/>
                  </a:cubicBezTo>
                  <a:cubicBezTo>
                    <a:pt x="3164" y="27324"/>
                    <a:pt x="3327" y="27357"/>
                    <a:pt x="3523" y="27357"/>
                  </a:cubicBezTo>
                  <a:cubicBezTo>
                    <a:pt x="5089" y="27357"/>
                    <a:pt x="6459" y="26215"/>
                    <a:pt x="6720" y="24650"/>
                  </a:cubicBezTo>
                  <a:lnTo>
                    <a:pt x="10275" y="3806"/>
                  </a:lnTo>
                  <a:cubicBezTo>
                    <a:pt x="10569" y="2011"/>
                    <a:pt x="9362" y="348"/>
                    <a:pt x="7601" y="54"/>
                  </a:cubicBezTo>
                  <a:cubicBezTo>
                    <a:pt x="7403" y="18"/>
                    <a:pt x="7206" y="1"/>
                    <a:pt x="7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4601825" y="2686575"/>
              <a:ext cx="293625" cy="319350"/>
            </a:xfrm>
            <a:custGeom>
              <a:avLst/>
              <a:gdLst/>
              <a:ahLst/>
              <a:cxnLst/>
              <a:rect l="l" t="t" r="r" b="b"/>
              <a:pathLst>
                <a:path w="11745" h="12774" extrusionOk="0">
                  <a:moveTo>
                    <a:pt x="8064" y="0"/>
                  </a:moveTo>
                  <a:cubicBezTo>
                    <a:pt x="7028" y="0"/>
                    <a:pt x="6007" y="484"/>
                    <a:pt x="5383" y="1389"/>
                  </a:cubicBezTo>
                  <a:lnTo>
                    <a:pt x="1012" y="7620"/>
                  </a:lnTo>
                  <a:cubicBezTo>
                    <a:pt x="1" y="9120"/>
                    <a:pt x="360" y="11143"/>
                    <a:pt x="1828" y="12187"/>
                  </a:cubicBezTo>
                  <a:cubicBezTo>
                    <a:pt x="2415" y="12578"/>
                    <a:pt x="3067" y="12774"/>
                    <a:pt x="3687" y="12774"/>
                  </a:cubicBezTo>
                  <a:cubicBezTo>
                    <a:pt x="4731" y="12774"/>
                    <a:pt x="5742" y="12285"/>
                    <a:pt x="6362" y="11371"/>
                  </a:cubicBezTo>
                  <a:lnTo>
                    <a:pt x="10733" y="5108"/>
                  </a:lnTo>
                  <a:cubicBezTo>
                    <a:pt x="11744" y="3640"/>
                    <a:pt x="11385" y="1618"/>
                    <a:pt x="9917" y="574"/>
                  </a:cubicBezTo>
                  <a:cubicBezTo>
                    <a:pt x="9355" y="187"/>
                    <a:pt x="8707" y="0"/>
                    <a:pt x="8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3900500" y="3083150"/>
              <a:ext cx="718475" cy="929100"/>
            </a:xfrm>
            <a:custGeom>
              <a:avLst/>
              <a:gdLst/>
              <a:ahLst/>
              <a:cxnLst/>
              <a:rect l="l" t="t" r="r" b="b"/>
              <a:pathLst>
                <a:path w="28739" h="37164" extrusionOk="0">
                  <a:moveTo>
                    <a:pt x="25044" y="0"/>
                  </a:moveTo>
                  <a:cubicBezTo>
                    <a:pt x="24014" y="0"/>
                    <a:pt x="22999" y="491"/>
                    <a:pt x="22378" y="1412"/>
                  </a:cubicBezTo>
                  <a:lnTo>
                    <a:pt x="1012" y="32042"/>
                  </a:lnTo>
                  <a:cubicBezTo>
                    <a:pt x="1" y="33510"/>
                    <a:pt x="360" y="35533"/>
                    <a:pt x="1828" y="36577"/>
                  </a:cubicBezTo>
                  <a:cubicBezTo>
                    <a:pt x="2415" y="36968"/>
                    <a:pt x="3034" y="37164"/>
                    <a:pt x="3687" y="37164"/>
                  </a:cubicBezTo>
                  <a:cubicBezTo>
                    <a:pt x="4731" y="37164"/>
                    <a:pt x="5742" y="36674"/>
                    <a:pt x="6362" y="35761"/>
                  </a:cubicBezTo>
                  <a:lnTo>
                    <a:pt x="27728" y="5131"/>
                  </a:lnTo>
                  <a:cubicBezTo>
                    <a:pt x="28739" y="3663"/>
                    <a:pt x="28380" y="1608"/>
                    <a:pt x="26912" y="597"/>
                  </a:cubicBezTo>
                  <a:cubicBezTo>
                    <a:pt x="26346" y="194"/>
                    <a:pt x="25692" y="0"/>
                    <a:pt x="250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HARDWARE REQUIREMENTS</a:t>
            </a:r>
            <a:endParaRPr dirty="0">
              <a:solidFill>
                <a:srgbClr val="F3F3F3"/>
              </a:solidFill>
            </a:endParaRPr>
          </a:p>
        </p:txBody>
      </p:sp>
      <p:pic>
        <p:nvPicPr>
          <p:cNvPr id="668" name="Google Shape;668;p31"/>
          <p:cNvPicPr preferRelativeResize="0"/>
          <p:nvPr/>
        </p:nvPicPr>
        <p:blipFill rotWithShape="1">
          <a:blip r:embed="rId4">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504925" y="1367607"/>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a:ea typeface="Teko"/>
                <a:cs typeface="Teko"/>
                <a:sym typeface="Teko"/>
              </a:rPr>
              <a:t>MODERN OPERATING SYSTEM</a:t>
            </a:r>
            <a:endParaRPr dirty="0">
              <a:solidFill>
                <a:srgbClr val="F3F3F3"/>
              </a:solidFill>
              <a:latin typeface="Teko"/>
              <a:ea typeface="Teko"/>
              <a:cs typeface="Teko"/>
              <a:sym typeface="Teko"/>
            </a:endParaRPr>
          </a:p>
        </p:txBody>
      </p:sp>
      <p:sp>
        <p:nvSpPr>
          <p:cNvPr id="674" name="Google Shape;674;p31"/>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32/64 BIT CPU</a:t>
            </a:r>
            <a:endParaRPr dirty="0">
              <a:solidFill>
                <a:srgbClr val="F3F3F3"/>
              </a:solidFill>
              <a:latin typeface="Teko"/>
              <a:ea typeface="Teko"/>
              <a:cs typeface="Teko"/>
              <a:sym typeface="Teko"/>
            </a:endParaRPr>
          </a:p>
        </p:txBody>
      </p:sp>
      <p:sp>
        <p:nvSpPr>
          <p:cNvPr id="675" name="Google Shape;675;p31"/>
          <p:cNvSpPr txBox="1">
            <a:spLocks noGrp="1"/>
          </p:cNvSpPr>
          <p:nvPr>
            <p:ph type="ctrTitle" idx="5"/>
          </p:nvPr>
        </p:nvSpPr>
        <p:spPr>
          <a:xfrm>
            <a:off x="6531350" y="278846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1 GB FREE DISK SPACE</a:t>
            </a:r>
            <a:endParaRPr dirty="0">
              <a:solidFill>
                <a:srgbClr val="F3F3F3"/>
              </a:solidFill>
              <a:latin typeface="Teko"/>
              <a:ea typeface="Teko"/>
              <a:cs typeface="Teko"/>
              <a:sym typeface="Teko"/>
            </a:endParaRPr>
          </a:p>
        </p:txBody>
      </p:sp>
      <p:sp>
        <p:nvSpPr>
          <p:cNvPr id="676" name="Google Shape;676;p31"/>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a:ea typeface="Teko"/>
                <a:cs typeface="Teko"/>
                <a:sym typeface="Teko"/>
              </a:rPr>
              <a:t>4 GB RAM</a:t>
            </a:r>
            <a:endParaRPr dirty="0">
              <a:solidFill>
                <a:srgbClr val="F3F3F3"/>
              </a:solidFill>
              <a:latin typeface="Teko"/>
              <a:ea typeface="Teko"/>
              <a:cs typeface="Teko"/>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stCxn id="679" idx="3"/>
          </p:cNvCxnSpPr>
          <p:nvPr/>
        </p:nvCxnSpPr>
        <p:spPr>
          <a:xfrm rot="10800000" flipH="1">
            <a:off x="4633800" y="1369825"/>
            <a:ext cx="1878300" cy="347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stCxn id="678" idx="3"/>
          </p:cNvCxnSpPr>
          <p:nvPr/>
        </p:nvCxnSpPr>
        <p:spPr>
          <a:xfrm>
            <a:off x="5674200" y="2752100"/>
            <a:ext cx="864900" cy="4668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p:nvPr/>
        </p:nvCxnSpPr>
        <p:spPr>
          <a:xfrm rot="10800000">
            <a:off x="2382300" y="1828875"/>
            <a:ext cx="1119900" cy="869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3" name="Google Shape;683;p31"/>
          <p:cNvCxnSpPr>
            <a:stCxn id="677" idx="1"/>
          </p:cNvCxnSpPr>
          <p:nvPr/>
        </p:nvCxnSpPr>
        <p:spPr>
          <a:xfrm rot="10800000">
            <a:off x="2377200" y="3641625"/>
            <a:ext cx="2133000" cy="145500"/>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3"/>
        <p:cNvGrpSpPr/>
        <p:nvPr/>
      </p:nvGrpSpPr>
      <p:grpSpPr>
        <a:xfrm>
          <a:off x="0" y="0"/>
          <a:ext cx="0" cy="0"/>
          <a:chOff x="0" y="0"/>
          <a:chExt cx="0" cy="0"/>
        </a:xfrm>
      </p:grpSpPr>
      <p:sp>
        <p:nvSpPr>
          <p:cNvPr id="704" name="Google Shape;704;p32"/>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lt2"/>
                </a:solidFill>
              </a:rPr>
              <a:t>SOFTWARE REQUIREMENTS</a:t>
            </a:r>
            <a:endParaRPr dirty="0">
              <a:solidFill>
                <a:schemeClr val="lt2"/>
              </a:solidFill>
            </a:endParaRPr>
          </a:p>
        </p:txBody>
      </p:sp>
      <p:pic>
        <p:nvPicPr>
          <p:cNvPr id="705" name="Google Shape;705;p32"/>
          <p:cNvPicPr preferRelativeResize="0"/>
          <p:nvPr/>
        </p:nvPicPr>
        <p:blipFill rotWithShape="1">
          <a:blip r:embed="rId4">
            <a:alphaModFix/>
          </a:blip>
          <a:srcRect l="13342" t="21492" r="8993" b="17949"/>
          <a:stretch/>
        </p:blipFill>
        <p:spPr>
          <a:xfrm>
            <a:off x="1927856" y="1121050"/>
            <a:ext cx="5214301" cy="3264924"/>
          </a:xfrm>
          <a:prstGeom prst="rect">
            <a:avLst/>
          </a:prstGeom>
          <a:noFill/>
          <a:ln>
            <a:noFill/>
          </a:ln>
        </p:spPr>
      </p:pic>
      <p:sp>
        <p:nvSpPr>
          <p:cNvPr id="707" name="Google Shape;707;p32"/>
          <p:cNvSpPr txBox="1">
            <a:spLocks noGrp="1"/>
          </p:cNvSpPr>
          <p:nvPr>
            <p:ph type="ctrTitle" idx="4294967295"/>
          </p:nvPr>
        </p:nvSpPr>
        <p:spPr>
          <a:xfrm>
            <a:off x="6891768" y="1775000"/>
            <a:ext cx="1118091" cy="64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rgbClr val="F3F3F3"/>
                </a:solidFill>
                <a:latin typeface="Teko"/>
                <a:ea typeface="Teko"/>
                <a:cs typeface="Teko"/>
                <a:sym typeface="Teko"/>
              </a:rPr>
              <a:t>COMPILER/</a:t>
            </a:r>
            <a:br>
              <a:rPr lang="es" sz="1800" dirty="0">
                <a:solidFill>
                  <a:srgbClr val="F3F3F3"/>
                </a:solidFill>
                <a:latin typeface="Teko"/>
                <a:ea typeface="Teko"/>
                <a:cs typeface="Teko"/>
                <a:sym typeface="Teko"/>
              </a:rPr>
            </a:br>
            <a:r>
              <a:rPr lang="es" sz="1800" dirty="0">
                <a:solidFill>
                  <a:srgbClr val="F3F3F3"/>
                </a:solidFill>
                <a:latin typeface="Teko"/>
                <a:ea typeface="Teko"/>
                <a:cs typeface="Teko"/>
                <a:sym typeface="Teko"/>
              </a:rPr>
              <a:t>CODE EDITOR:</a:t>
            </a:r>
            <a:br>
              <a:rPr lang="es" sz="1800" dirty="0">
                <a:solidFill>
                  <a:srgbClr val="F3F3F3"/>
                </a:solidFill>
                <a:latin typeface="Teko"/>
                <a:ea typeface="Teko"/>
                <a:cs typeface="Teko"/>
                <a:sym typeface="Teko"/>
              </a:rPr>
            </a:br>
            <a:r>
              <a:rPr lang="es" sz="1800" dirty="0">
                <a:solidFill>
                  <a:srgbClr val="F3F3F3"/>
                </a:solidFill>
                <a:latin typeface="Teko"/>
                <a:ea typeface="Teko"/>
                <a:cs typeface="Teko"/>
                <a:sym typeface="Teko"/>
              </a:rPr>
              <a:t>ATOM</a:t>
            </a:r>
            <a:br>
              <a:rPr lang="es" sz="1800" dirty="0">
                <a:solidFill>
                  <a:srgbClr val="F3F3F3"/>
                </a:solidFill>
                <a:latin typeface="Teko"/>
                <a:ea typeface="Teko"/>
                <a:cs typeface="Teko"/>
                <a:sym typeface="Teko"/>
              </a:rPr>
            </a:br>
            <a:endParaRPr sz="1800" dirty="0">
              <a:solidFill>
                <a:srgbClr val="F3F3F3"/>
              </a:solidFill>
              <a:latin typeface="Teko"/>
              <a:ea typeface="Teko"/>
              <a:cs typeface="Teko"/>
              <a:sym typeface="Teko"/>
            </a:endParaRPr>
          </a:p>
        </p:txBody>
      </p:sp>
      <p:sp>
        <p:nvSpPr>
          <p:cNvPr id="708" name="Google Shape;708;p32"/>
          <p:cNvSpPr txBox="1">
            <a:spLocks noGrp="1"/>
          </p:cNvSpPr>
          <p:nvPr>
            <p:ph type="ctrTitle" idx="4294967295"/>
          </p:nvPr>
        </p:nvSpPr>
        <p:spPr>
          <a:xfrm>
            <a:off x="1240465" y="2884375"/>
            <a:ext cx="934286"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rgbClr val="F3F3F3"/>
                </a:solidFill>
                <a:latin typeface="Teko"/>
                <a:ea typeface="Teko"/>
                <a:cs typeface="Teko"/>
                <a:sym typeface="Teko"/>
              </a:rPr>
              <a:t>LANGUAGE:</a:t>
            </a:r>
            <a:br>
              <a:rPr lang="es" sz="1800" dirty="0">
                <a:solidFill>
                  <a:srgbClr val="F3F3F3"/>
                </a:solidFill>
                <a:latin typeface="Teko"/>
                <a:ea typeface="Teko"/>
                <a:cs typeface="Teko"/>
                <a:sym typeface="Teko"/>
              </a:rPr>
            </a:br>
            <a:r>
              <a:rPr lang="es" sz="1800" dirty="0">
                <a:solidFill>
                  <a:srgbClr val="F3F3F3"/>
                </a:solidFill>
                <a:latin typeface="Teko"/>
                <a:ea typeface="Teko"/>
                <a:cs typeface="Teko"/>
                <a:sym typeface="Teko"/>
              </a:rPr>
              <a:t>PYTHON 3</a:t>
            </a:r>
            <a:endParaRPr sz="1800" dirty="0">
              <a:solidFill>
                <a:srgbClr val="F3F3F3"/>
              </a:solidFill>
              <a:latin typeface="Teko"/>
              <a:ea typeface="Teko"/>
              <a:cs typeface="Teko"/>
              <a:sym typeface="Teko"/>
            </a:endParaRPr>
          </a:p>
        </p:txBody>
      </p:sp>
      <p:grpSp>
        <p:nvGrpSpPr>
          <p:cNvPr id="710" name="Google Shape;710;p32"/>
          <p:cNvGrpSpPr/>
          <p:nvPr/>
        </p:nvGrpSpPr>
        <p:grpSpPr>
          <a:xfrm>
            <a:off x="6936451" y="1541764"/>
            <a:ext cx="595955" cy="233233"/>
            <a:chOff x="1190625" y="1823450"/>
            <a:chExt cx="5209400" cy="2038750"/>
          </a:xfrm>
        </p:grpSpPr>
        <p:sp>
          <p:nvSpPr>
            <p:cNvPr id="711" name="Google Shape;711;p32"/>
            <p:cNvSpPr/>
            <p:nvPr/>
          </p:nvSpPr>
          <p:spPr>
            <a:xfrm>
              <a:off x="2740050" y="2801975"/>
              <a:ext cx="1968650" cy="570925"/>
            </a:xfrm>
            <a:custGeom>
              <a:avLst/>
              <a:gdLst/>
              <a:ahLst/>
              <a:cxnLst/>
              <a:rect l="l" t="t" r="r" b="b"/>
              <a:pathLst>
                <a:path w="78746" h="22837" extrusionOk="0">
                  <a:moveTo>
                    <a:pt x="75025" y="0"/>
                  </a:moveTo>
                  <a:cubicBezTo>
                    <a:pt x="73923" y="0"/>
                    <a:pt x="72845" y="557"/>
                    <a:pt x="72221" y="1569"/>
                  </a:cubicBezTo>
                  <a:lnTo>
                    <a:pt x="66317" y="11420"/>
                  </a:lnTo>
                  <a:cubicBezTo>
                    <a:pt x="64523" y="14453"/>
                    <a:pt x="61228" y="16313"/>
                    <a:pt x="57705" y="16313"/>
                  </a:cubicBezTo>
                  <a:lnTo>
                    <a:pt x="3263" y="16313"/>
                  </a:lnTo>
                  <a:cubicBezTo>
                    <a:pt x="1469" y="16313"/>
                    <a:pt x="1" y="17781"/>
                    <a:pt x="1" y="19575"/>
                  </a:cubicBezTo>
                  <a:cubicBezTo>
                    <a:pt x="1" y="21369"/>
                    <a:pt x="1469" y="22837"/>
                    <a:pt x="3263" y="22837"/>
                  </a:cubicBezTo>
                  <a:lnTo>
                    <a:pt x="57705" y="22837"/>
                  </a:lnTo>
                  <a:cubicBezTo>
                    <a:pt x="63512" y="22837"/>
                    <a:pt x="68927" y="19738"/>
                    <a:pt x="71895" y="14780"/>
                  </a:cubicBezTo>
                  <a:lnTo>
                    <a:pt x="77832" y="4928"/>
                  </a:lnTo>
                  <a:cubicBezTo>
                    <a:pt x="78745" y="3395"/>
                    <a:pt x="78256" y="1373"/>
                    <a:pt x="76690" y="460"/>
                  </a:cubicBezTo>
                  <a:cubicBezTo>
                    <a:pt x="76168" y="149"/>
                    <a:pt x="75593" y="0"/>
                    <a:pt x="7502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1190625" y="1823450"/>
              <a:ext cx="5209400" cy="2038750"/>
            </a:xfrm>
            <a:custGeom>
              <a:avLst/>
              <a:gdLst/>
              <a:ahLst/>
              <a:cxnLst/>
              <a:rect l="l" t="t" r="r" b="b"/>
              <a:pathLst>
                <a:path w="208376" h="81550" extrusionOk="0">
                  <a:moveTo>
                    <a:pt x="19572" y="6524"/>
                  </a:moveTo>
                  <a:cubicBezTo>
                    <a:pt x="19572" y="8318"/>
                    <a:pt x="18104" y="9786"/>
                    <a:pt x="16277" y="9786"/>
                  </a:cubicBezTo>
                  <a:lnTo>
                    <a:pt x="9819" y="9786"/>
                  </a:lnTo>
                  <a:cubicBezTo>
                    <a:pt x="7992" y="9786"/>
                    <a:pt x="6524" y="8318"/>
                    <a:pt x="6524" y="6524"/>
                  </a:cubicBezTo>
                  <a:close/>
                  <a:moveTo>
                    <a:pt x="114170" y="9786"/>
                  </a:moveTo>
                  <a:cubicBezTo>
                    <a:pt x="121868" y="9786"/>
                    <a:pt x="137134" y="20061"/>
                    <a:pt x="145289" y="26194"/>
                  </a:cubicBezTo>
                  <a:cubicBezTo>
                    <a:pt x="143821" y="27205"/>
                    <a:pt x="142745" y="28314"/>
                    <a:pt x="141994" y="29195"/>
                  </a:cubicBezTo>
                  <a:lnTo>
                    <a:pt x="80441" y="23291"/>
                  </a:lnTo>
                  <a:cubicBezTo>
                    <a:pt x="83311" y="18137"/>
                    <a:pt x="89281" y="9786"/>
                    <a:pt x="97860" y="9786"/>
                  </a:cubicBezTo>
                  <a:close/>
                  <a:moveTo>
                    <a:pt x="80897" y="11515"/>
                  </a:moveTo>
                  <a:cubicBezTo>
                    <a:pt x="80082" y="12363"/>
                    <a:pt x="79299" y="13309"/>
                    <a:pt x="78516" y="14320"/>
                  </a:cubicBezTo>
                  <a:cubicBezTo>
                    <a:pt x="74536" y="19507"/>
                    <a:pt x="72481" y="24693"/>
                    <a:pt x="72383" y="24889"/>
                  </a:cubicBezTo>
                  <a:cubicBezTo>
                    <a:pt x="72025" y="25868"/>
                    <a:pt x="72123" y="26911"/>
                    <a:pt x="72644" y="27792"/>
                  </a:cubicBezTo>
                  <a:cubicBezTo>
                    <a:pt x="73199" y="28673"/>
                    <a:pt x="74112" y="29227"/>
                    <a:pt x="75124" y="29325"/>
                  </a:cubicBezTo>
                  <a:lnTo>
                    <a:pt x="143201" y="35849"/>
                  </a:lnTo>
                  <a:cubicBezTo>
                    <a:pt x="143332" y="35882"/>
                    <a:pt x="143430" y="35882"/>
                    <a:pt x="143560" y="35882"/>
                  </a:cubicBezTo>
                  <a:cubicBezTo>
                    <a:pt x="144767" y="35882"/>
                    <a:pt x="145843" y="35262"/>
                    <a:pt x="146398" y="34186"/>
                  </a:cubicBezTo>
                  <a:cubicBezTo>
                    <a:pt x="146626" y="33794"/>
                    <a:pt x="149432" y="29358"/>
                    <a:pt x="156575" y="29358"/>
                  </a:cubicBezTo>
                  <a:lnTo>
                    <a:pt x="169623" y="29358"/>
                  </a:lnTo>
                  <a:cubicBezTo>
                    <a:pt x="185803" y="29358"/>
                    <a:pt x="198981" y="42536"/>
                    <a:pt x="198981" y="58716"/>
                  </a:cubicBezTo>
                  <a:lnTo>
                    <a:pt x="198981" y="68502"/>
                  </a:lnTo>
                  <a:lnTo>
                    <a:pt x="190239" y="68502"/>
                  </a:lnTo>
                  <a:cubicBezTo>
                    <a:pt x="191674" y="65533"/>
                    <a:pt x="192457" y="62206"/>
                    <a:pt x="192457" y="58716"/>
                  </a:cubicBezTo>
                  <a:cubicBezTo>
                    <a:pt x="192457" y="46125"/>
                    <a:pt x="182215" y="35882"/>
                    <a:pt x="169623" y="35882"/>
                  </a:cubicBezTo>
                  <a:cubicBezTo>
                    <a:pt x="157032" y="35882"/>
                    <a:pt x="146789" y="46125"/>
                    <a:pt x="146789" y="58716"/>
                  </a:cubicBezTo>
                  <a:cubicBezTo>
                    <a:pt x="146789" y="62206"/>
                    <a:pt x="147572" y="65533"/>
                    <a:pt x="149008" y="68502"/>
                  </a:cubicBezTo>
                  <a:lnTo>
                    <a:pt x="56498" y="68502"/>
                  </a:lnTo>
                  <a:cubicBezTo>
                    <a:pt x="57933" y="65533"/>
                    <a:pt x="58716" y="62206"/>
                    <a:pt x="58716" y="58716"/>
                  </a:cubicBezTo>
                  <a:cubicBezTo>
                    <a:pt x="58716" y="46125"/>
                    <a:pt x="48473" y="35882"/>
                    <a:pt x="35882" y="35882"/>
                  </a:cubicBezTo>
                  <a:cubicBezTo>
                    <a:pt x="23291" y="35882"/>
                    <a:pt x="13048" y="46125"/>
                    <a:pt x="13048" y="58716"/>
                  </a:cubicBezTo>
                  <a:cubicBezTo>
                    <a:pt x="13048" y="60053"/>
                    <a:pt x="13178" y="61391"/>
                    <a:pt x="13407" y="62663"/>
                  </a:cubicBezTo>
                  <a:cubicBezTo>
                    <a:pt x="11091" y="60803"/>
                    <a:pt x="9786" y="58259"/>
                    <a:pt x="9786" y="55454"/>
                  </a:cubicBezTo>
                  <a:lnTo>
                    <a:pt x="9786" y="28542"/>
                  </a:lnTo>
                  <a:cubicBezTo>
                    <a:pt x="9786" y="27172"/>
                    <a:pt x="10895" y="26096"/>
                    <a:pt x="12232" y="26096"/>
                  </a:cubicBezTo>
                  <a:lnTo>
                    <a:pt x="34708" y="26096"/>
                  </a:lnTo>
                  <a:cubicBezTo>
                    <a:pt x="40155" y="26096"/>
                    <a:pt x="45537" y="25280"/>
                    <a:pt x="50724" y="23649"/>
                  </a:cubicBezTo>
                  <a:cubicBezTo>
                    <a:pt x="50789" y="23617"/>
                    <a:pt x="50887" y="23584"/>
                    <a:pt x="50952" y="23552"/>
                  </a:cubicBezTo>
                  <a:lnTo>
                    <a:pt x="80897" y="11515"/>
                  </a:lnTo>
                  <a:close/>
                  <a:moveTo>
                    <a:pt x="35882" y="42406"/>
                  </a:moveTo>
                  <a:cubicBezTo>
                    <a:pt x="44885" y="42406"/>
                    <a:pt x="52192" y="49713"/>
                    <a:pt x="52192" y="58716"/>
                  </a:cubicBezTo>
                  <a:cubicBezTo>
                    <a:pt x="52192" y="67686"/>
                    <a:pt x="44885" y="75026"/>
                    <a:pt x="35882" y="75026"/>
                  </a:cubicBezTo>
                  <a:cubicBezTo>
                    <a:pt x="26879" y="75026"/>
                    <a:pt x="19572" y="67686"/>
                    <a:pt x="19572" y="58716"/>
                  </a:cubicBezTo>
                  <a:cubicBezTo>
                    <a:pt x="19572" y="49713"/>
                    <a:pt x="26879" y="42406"/>
                    <a:pt x="35882" y="42406"/>
                  </a:cubicBezTo>
                  <a:close/>
                  <a:moveTo>
                    <a:pt x="169623" y="42406"/>
                  </a:moveTo>
                  <a:cubicBezTo>
                    <a:pt x="178626" y="42406"/>
                    <a:pt x="185933" y="49713"/>
                    <a:pt x="185933" y="58716"/>
                  </a:cubicBezTo>
                  <a:cubicBezTo>
                    <a:pt x="185933" y="67686"/>
                    <a:pt x="178626" y="75026"/>
                    <a:pt x="169623" y="75026"/>
                  </a:cubicBezTo>
                  <a:cubicBezTo>
                    <a:pt x="160620" y="75026"/>
                    <a:pt x="153313" y="67686"/>
                    <a:pt x="153313" y="58716"/>
                  </a:cubicBezTo>
                  <a:cubicBezTo>
                    <a:pt x="153313" y="49713"/>
                    <a:pt x="160620" y="42406"/>
                    <a:pt x="169623" y="42406"/>
                  </a:cubicBezTo>
                  <a:close/>
                  <a:moveTo>
                    <a:pt x="3262" y="0"/>
                  </a:moveTo>
                  <a:cubicBezTo>
                    <a:pt x="1468" y="0"/>
                    <a:pt x="0" y="1468"/>
                    <a:pt x="0" y="3262"/>
                  </a:cubicBezTo>
                  <a:lnTo>
                    <a:pt x="0" y="6491"/>
                  </a:lnTo>
                  <a:cubicBezTo>
                    <a:pt x="0" y="11906"/>
                    <a:pt x="4404" y="16310"/>
                    <a:pt x="9819" y="16310"/>
                  </a:cubicBezTo>
                  <a:lnTo>
                    <a:pt x="11711" y="16310"/>
                  </a:lnTo>
                  <a:lnTo>
                    <a:pt x="14973" y="19572"/>
                  </a:lnTo>
                  <a:lnTo>
                    <a:pt x="12232" y="19572"/>
                  </a:lnTo>
                  <a:cubicBezTo>
                    <a:pt x="7274" y="19572"/>
                    <a:pt x="3262" y="23584"/>
                    <a:pt x="3262" y="28542"/>
                  </a:cubicBezTo>
                  <a:lnTo>
                    <a:pt x="3262" y="55454"/>
                  </a:lnTo>
                  <a:cubicBezTo>
                    <a:pt x="3262" y="62989"/>
                    <a:pt x="8677" y="69350"/>
                    <a:pt x="17093" y="71633"/>
                  </a:cubicBezTo>
                  <a:cubicBezTo>
                    <a:pt x="21203" y="77603"/>
                    <a:pt x="28086" y="81550"/>
                    <a:pt x="35882" y="81550"/>
                  </a:cubicBezTo>
                  <a:cubicBezTo>
                    <a:pt x="42080" y="81550"/>
                    <a:pt x="47723" y="79038"/>
                    <a:pt x="51833" y="75026"/>
                  </a:cubicBezTo>
                  <a:lnTo>
                    <a:pt x="153672" y="75026"/>
                  </a:lnTo>
                  <a:cubicBezTo>
                    <a:pt x="157782" y="79038"/>
                    <a:pt x="163426" y="81550"/>
                    <a:pt x="169623" y="81550"/>
                  </a:cubicBezTo>
                  <a:cubicBezTo>
                    <a:pt x="175821" y="81550"/>
                    <a:pt x="181464" y="79038"/>
                    <a:pt x="185574" y="75026"/>
                  </a:cubicBezTo>
                  <a:lnTo>
                    <a:pt x="205114" y="75026"/>
                  </a:lnTo>
                  <a:cubicBezTo>
                    <a:pt x="206908" y="75026"/>
                    <a:pt x="208376" y="73558"/>
                    <a:pt x="208376" y="71764"/>
                  </a:cubicBezTo>
                  <a:cubicBezTo>
                    <a:pt x="208376" y="70100"/>
                    <a:pt x="207104" y="68730"/>
                    <a:pt x="205505" y="68534"/>
                  </a:cubicBezTo>
                  <a:lnTo>
                    <a:pt x="205505" y="58716"/>
                  </a:lnTo>
                  <a:cubicBezTo>
                    <a:pt x="205505" y="38916"/>
                    <a:pt x="189424" y="22834"/>
                    <a:pt x="169623" y="22834"/>
                  </a:cubicBezTo>
                  <a:lnTo>
                    <a:pt x="151585" y="22834"/>
                  </a:lnTo>
                  <a:cubicBezTo>
                    <a:pt x="146528" y="18854"/>
                    <a:pt x="125945" y="3262"/>
                    <a:pt x="114170" y="3262"/>
                  </a:cubicBezTo>
                  <a:lnTo>
                    <a:pt x="92151" y="3262"/>
                  </a:lnTo>
                  <a:cubicBezTo>
                    <a:pt x="87650" y="3262"/>
                    <a:pt x="83213" y="3947"/>
                    <a:pt x="78940" y="5284"/>
                  </a:cubicBezTo>
                  <a:cubicBezTo>
                    <a:pt x="78842" y="5284"/>
                    <a:pt x="78777" y="5317"/>
                    <a:pt x="78679" y="5350"/>
                  </a:cubicBezTo>
                  <a:lnTo>
                    <a:pt x="48636" y="17452"/>
                  </a:lnTo>
                  <a:cubicBezTo>
                    <a:pt x="44135" y="18854"/>
                    <a:pt x="39437" y="19572"/>
                    <a:pt x="34708" y="19572"/>
                  </a:cubicBezTo>
                  <a:lnTo>
                    <a:pt x="23943" y="19572"/>
                  </a:lnTo>
                  <a:cubicBezTo>
                    <a:pt x="23780" y="19246"/>
                    <a:pt x="23584" y="18952"/>
                    <a:pt x="23291" y="18691"/>
                  </a:cubicBezTo>
                  <a:lnTo>
                    <a:pt x="20126" y="15527"/>
                  </a:lnTo>
                  <a:cubicBezTo>
                    <a:pt x="23649" y="14027"/>
                    <a:pt x="26096" y="10536"/>
                    <a:pt x="26096" y="6491"/>
                  </a:cubicBezTo>
                  <a:lnTo>
                    <a:pt x="26096" y="3262"/>
                  </a:lnTo>
                  <a:cubicBezTo>
                    <a:pt x="26096" y="1468"/>
                    <a:pt x="24628" y="0"/>
                    <a:pt x="2283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1761450" y="2965125"/>
              <a:ext cx="652425" cy="652425"/>
            </a:xfrm>
            <a:custGeom>
              <a:avLst/>
              <a:gdLst/>
              <a:ahLst/>
              <a:cxnLst/>
              <a:rect l="l" t="t" r="r" b="b"/>
              <a:pathLst>
                <a:path w="26097" h="26097" extrusionOk="0">
                  <a:moveTo>
                    <a:pt x="13049" y="1"/>
                  </a:moveTo>
                  <a:cubicBezTo>
                    <a:pt x="5840" y="1"/>
                    <a:pt x="1" y="5840"/>
                    <a:pt x="1" y="13049"/>
                  </a:cubicBezTo>
                  <a:cubicBezTo>
                    <a:pt x="1" y="20225"/>
                    <a:pt x="5840" y="26097"/>
                    <a:pt x="13049" y="26097"/>
                  </a:cubicBezTo>
                  <a:cubicBezTo>
                    <a:pt x="20258" y="26097"/>
                    <a:pt x="26097" y="20225"/>
                    <a:pt x="26097" y="13049"/>
                  </a:cubicBezTo>
                  <a:cubicBezTo>
                    <a:pt x="26097" y="11255"/>
                    <a:pt x="24629" y="9787"/>
                    <a:pt x="22835" y="9787"/>
                  </a:cubicBezTo>
                  <a:cubicBezTo>
                    <a:pt x="21041" y="9787"/>
                    <a:pt x="19573" y="11255"/>
                    <a:pt x="19573" y="13049"/>
                  </a:cubicBezTo>
                  <a:cubicBezTo>
                    <a:pt x="19573" y="16637"/>
                    <a:pt x="16637" y="19573"/>
                    <a:pt x="13049" y="19573"/>
                  </a:cubicBezTo>
                  <a:cubicBezTo>
                    <a:pt x="9461" y="19573"/>
                    <a:pt x="6525" y="16637"/>
                    <a:pt x="6525" y="13049"/>
                  </a:cubicBezTo>
                  <a:cubicBezTo>
                    <a:pt x="6525" y="9428"/>
                    <a:pt x="9461" y="6525"/>
                    <a:pt x="13049" y="6525"/>
                  </a:cubicBezTo>
                  <a:cubicBezTo>
                    <a:pt x="14843" y="6525"/>
                    <a:pt x="16311" y="5057"/>
                    <a:pt x="16311" y="3263"/>
                  </a:cubicBezTo>
                  <a:cubicBezTo>
                    <a:pt x="16311" y="1469"/>
                    <a:pt x="14843" y="1"/>
                    <a:pt x="1304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5105000" y="2965125"/>
              <a:ext cx="652425" cy="652425"/>
            </a:xfrm>
            <a:custGeom>
              <a:avLst/>
              <a:gdLst/>
              <a:ahLst/>
              <a:cxnLst/>
              <a:rect l="l" t="t" r="r" b="b"/>
              <a:pathLst>
                <a:path w="26097" h="26097" extrusionOk="0">
                  <a:moveTo>
                    <a:pt x="13048" y="1"/>
                  </a:moveTo>
                  <a:cubicBezTo>
                    <a:pt x="5839" y="1"/>
                    <a:pt x="0" y="5840"/>
                    <a:pt x="0" y="13049"/>
                  </a:cubicBezTo>
                  <a:cubicBezTo>
                    <a:pt x="0" y="20225"/>
                    <a:pt x="5839" y="26097"/>
                    <a:pt x="13048" y="26097"/>
                  </a:cubicBezTo>
                  <a:cubicBezTo>
                    <a:pt x="20257" y="26097"/>
                    <a:pt x="26096" y="20225"/>
                    <a:pt x="26096" y="13049"/>
                  </a:cubicBezTo>
                  <a:cubicBezTo>
                    <a:pt x="26096" y="11255"/>
                    <a:pt x="24628" y="9787"/>
                    <a:pt x="22834" y="9787"/>
                  </a:cubicBezTo>
                  <a:cubicBezTo>
                    <a:pt x="21040" y="9787"/>
                    <a:pt x="19572" y="11255"/>
                    <a:pt x="19572" y="13049"/>
                  </a:cubicBezTo>
                  <a:cubicBezTo>
                    <a:pt x="19572" y="16637"/>
                    <a:pt x="16636" y="19573"/>
                    <a:pt x="13048" y="19573"/>
                  </a:cubicBezTo>
                  <a:cubicBezTo>
                    <a:pt x="9460" y="19573"/>
                    <a:pt x="6524" y="16637"/>
                    <a:pt x="6524" y="13049"/>
                  </a:cubicBezTo>
                  <a:cubicBezTo>
                    <a:pt x="6524" y="9428"/>
                    <a:pt x="9460" y="6525"/>
                    <a:pt x="13048" y="6525"/>
                  </a:cubicBezTo>
                  <a:cubicBezTo>
                    <a:pt x="14842" y="6525"/>
                    <a:pt x="16310" y="5057"/>
                    <a:pt x="16310" y="3263"/>
                  </a:cubicBezTo>
                  <a:cubicBezTo>
                    <a:pt x="16310" y="1469"/>
                    <a:pt x="14842" y="1"/>
                    <a:pt x="1304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2"/>
          <p:cNvGrpSpPr/>
          <p:nvPr/>
        </p:nvGrpSpPr>
        <p:grpSpPr>
          <a:xfrm>
            <a:off x="1744263" y="2385947"/>
            <a:ext cx="358252" cy="498434"/>
            <a:chOff x="1924550" y="238125"/>
            <a:chExt cx="3751325" cy="5219200"/>
          </a:xfrm>
        </p:grpSpPr>
        <p:sp>
          <p:nvSpPr>
            <p:cNvPr id="716" name="Google Shape;716;p32"/>
            <p:cNvSpPr/>
            <p:nvPr/>
          </p:nvSpPr>
          <p:spPr>
            <a:xfrm>
              <a:off x="1924550" y="238125"/>
              <a:ext cx="3751325" cy="5219200"/>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pic>
        <p:nvPicPr>
          <p:cNvPr id="522" name="Google Shape;522;p25"/>
          <p:cNvPicPr preferRelativeResize="0"/>
          <p:nvPr/>
        </p:nvPicPr>
        <p:blipFill rotWithShape="1">
          <a:blip r:embed="rId4">
            <a:alphaModFix/>
          </a:blip>
          <a:srcRect t="63908"/>
          <a:stretch/>
        </p:blipFill>
        <p:spPr>
          <a:xfrm>
            <a:off x="-190539" y="3430716"/>
            <a:ext cx="9574502" cy="1943800"/>
          </a:xfrm>
          <a:prstGeom prst="rect">
            <a:avLst/>
          </a:prstGeom>
          <a:noFill/>
          <a:ln>
            <a:noFill/>
          </a:ln>
        </p:spPr>
      </p:pic>
      <p:sp>
        <p:nvSpPr>
          <p:cNvPr id="523" name="Google Shape;523;p25"/>
          <p:cNvSpPr txBox="1">
            <a:spLocks noGrp="1"/>
          </p:cNvSpPr>
          <p:nvPr>
            <p:ph type="subTitle" idx="1"/>
          </p:nvPr>
        </p:nvSpPr>
        <p:spPr>
          <a:xfrm flipH="1">
            <a:off x="2428162" y="2260716"/>
            <a:ext cx="4337100" cy="1170000"/>
          </a:xfrm>
          <a:prstGeom prst="rect">
            <a:avLst/>
          </a:prstGeom>
        </p:spPr>
        <p:txBody>
          <a:bodyPr spcFirstLastPara="1" wrap="square" lIns="91425" tIns="91425" rIns="91425" bIns="91425" anchor="ctr" anchorCtr="0">
            <a:noAutofit/>
          </a:bodyPr>
          <a:lstStyle/>
          <a:p>
            <a:pPr marL="171450" lvl="0" indent="-171450" algn="ctr" rtl="0">
              <a:spcBef>
                <a:spcPts val="0"/>
              </a:spcBef>
              <a:spcAft>
                <a:spcPts val="0"/>
              </a:spcAft>
              <a:buFont typeface="Arial" panose="020B0604020202020204" pitchFamily="34" charset="0"/>
              <a:buChar char="•"/>
            </a:pPr>
            <a:r>
              <a:rPr lang="en-US" dirty="0">
                <a:solidFill>
                  <a:srgbClr val="F3F3F3"/>
                </a:solidFill>
              </a:rPr>
              <a:t>We learnt about the different libraries that python offers and how they can be used. For example like the pygame module, playsound module and many more.</a:t>
            </a:r>
          </a:p>
          <a:p>
            <a:pPr marL="171450" lvl="0" indent="-171450" algn="ctr" rtl="0">
              <a:spcBef>
                <a:spcPts val="0"/>
              </a:spcBef>
              <a:spcAft>
                <a:spcPts val="0"/>
              </a:spcAft>
              <a:buFont typeface="Arial" panose="020B0604020202020204" pitchFamily="34" charset="0"/>
              <a:buChar char="•"/>
            </a:pPr>
            <a:r>
              <a:rPr lang="en-US" dirty="0">
                <a:solidFill>
                  <a:srgbClr val="F3F3F3"/>
                </a:solidFill>
              </a:rPr>
              <a:t>In future we aim at making this game as an app to be easily downloadable and played by many.</a:t>
            </a:r>
            <a:endParaRPr dirty="0">
              <a:solidFill>
                <a:srgbClr val="F3F3F3"/>
              </a:solidFill>
            </a:endParaRPr>
          </a:p>
        </p:txBody>
      </p:sp>
      <p:sp>
        <p:nvSpPr>
          <p:cNvPr id="524" name="Google Shape;524;p25"/>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F3F3F3"/>
                </a:solidFill>
              </a:rPr>
              <a:t>CONCLUSION</a:t>
            </a:r>
            <a:endParaRPr dirty="0">
              <a:solidFill>
                <a:srgbClr val="F3F3F3"/>
              </a:solidFill>
              <a:latin typeface="Teko"/>
              <a:ea typeface="Teko"/>
              <a:cs typeface="Teko"/>
              <a:sym typeface="Teko"/>
            </a:endParaRPr>
          </a:p>
        </p:txBody>
      </p:sp>
      <p:pic>
        <p:nvPicPr>
          <p:cNvPr id="525" name="Google Shape;525;p25"/>
          <p:cNvPicPr preferRelativeResize="0"/>
          <p:nvPr/>
        </p:nvPicPr>
        <p:blipFill rotWithShape="1">
          <a:blip r:embed="rId4">
            <a:alphaModFix/>
          </a:blip>
          <a:srcRect t="63908"/>
          <a:stretch/>
        </p:blipFill>
        <p:spPr>
          <a:xfrm rot="10800000" flipH="1">
            <a:off x="-239964" y="-80172"/>
            <a:ext cx="9574502" cy="1943800"/>
          </a:xfrm>
          <a:prstGeom prst="rect">
            <a:avLst/>
          </a:prstGeom>
          <a:noFill/>
          <a:ln>
            <a:noFill/>
          </a:ln>
        </p:spPr>
      </p:pic>
      <p:pic>
        <p:nvPicPr>
          <p:cNvPr id="526" name="Google Shape;526;p25"/>
          <p:cNvPicPr preferRelativeResize="0"/>
          <p:nvPr/>
        </p:nvPicPr>
        <p:blipFill rotWithShape="1">
          <a:blip r:embed="rId4">
            <a:alphaModFix/>
          </a:blip>
          <a:srcRect t="63908"/>
          <a:stretch/>
        </p:blipFill>
        <p:spPr>
          <a:xfrm>
            <a:off x="-190539" y="3430716"/>
            <a:ext cx="9574502" cy="1943800"/>
          </a:xfrm>
          <a:prstGeom prst="rect">
            <a:avLst/>
          </a:prstGeom>
          <a:noFill/>
          <a:ln>
            <a:noFill/>
          </a:ln>
          <a:effectLst>
            <a:outerShdw blurRad="57150" dist="19050" dir="5400000" algn="bl" rotWithShape="0">
              <a:srgbClr val="000000">
                <a:alpha val="50000"/>
              </a:srgbClr>
            </a:outerShdw>
          </a:effectLst>
        </p:spPr>
      </p:pic>
      <p:pic>
        <p:nvPicPr>
          <p:cNvPr id="527" name="Google Shape;527;p25"/>
          <p:cNvPicPr preferRelativeResize="0"/>
          <p:nvPr/>
        </p:nvPicPr>
        <p:blipFill rotWithShape="1">
          <a:blip r:embed="rId4">
            <a:alphaModFix/>
          </a:blip>
          <a:srcRect t="63908"/>
          <a:stretch/>
        </p:blipFill>
        <p:spPr>
          <a:xfrm rot="10800000" flipH="1">
            <a:off x="-239964" y="-80172"/>
            <a:ext cx="9574502" cy="194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2"/>
        <p:cNvGrpSpPr/>
        <p:nvPr/>
      </p:nvGrpSpPr>
      <p:grpSpPr>
        <a:xfrm>
          <a:off x="0" y="0"/>
          <a:ext cx="0" cy="0"/>
          <a:chOff x="0" y="0"/>
          <a:chExt cx="0" cy="0"/>
        </a:xfrm>
      </p:grpSpPr>
      <p:sp>
        <p:nvSpPr>
          <p:cNvPr id="723" name="Google Shape;723;p33"/>
          <p:cNvSpPr txBox="1"/>
          <p:nvPr/>
        </p:nvSpPr>
        <p:spPr>
          <a:xfrm>
            <a:off x="4151008" y="2599417"/>
            <a:ext cx="1084391" cy="282000"/>
          </a:xfrm>
          <a:prstGeom prst="rect">
            <a:avLst/>
          </a:prstGeom>
          <a:noFill/>
          <a:ln>
            <a:noFill/>
          </a:ln>
        </p:spPr>
        <p:txBody>
          <a:bodyPr spcFirstLastPara="1" wrap="square" lIns="0" tIns="67600" rIns="0" bIns="0" anchor="t" anchorCtr="0">
            <a:noAutofit/>
          </a:bodyPr>
          <a:lstStyle/>
          <a:p>
            <a:pPr marL="0" marR="0" lvl="0" indent="0" algn="l" rtl="0">
              <a:lnSpc>
                <a:spcPct val="100000"/>
              </a:lnSpc>
              <a:spcBef>
                <a:spcPts val="0"/>
              </a:spcBef>
              <a:spcAft>
                <a:spcPts val="0"/>
              </a:spcAft>
              <a:buNone/>
            </a:pPr>
            <a:r>
              <a:rPr lang="es" sz="1800" dirty="0">
                <a:solidFill>
                  <a:srgbClr val="F3F3F3"/>
                </a:solidFill>
                <a:latin typeface="Teko"/>
                <a:ea typeface="Teko"/>
                <a:cs typeface="Teko"/>
                <a:sym typeface="Teko"/>
              </a:rPr>
              <a:t>VIDEOGRAPHY</a:t>
            </a:r>
            <a:endParaRPr sz="1800" dirty="0">
              <a:solidFill>
                <a:srgbClr val="F3F3F3"/>
              </a:solidFill>
              <a:latin typeface="Teko"/>
              <a:ea typeface="Teko"/>
              <a:cs typeface="Teko"/>
              <a:sym typeface="Teko"/>
            </a:endParaRPr>
          </a:p>
        </p:txBody>
      </p:sp>
      <p:sp>
        <p:nvSpPr>
          <p:cNvPr id="724" name="Google Shape;724;p33"/>
          <p:cNvSpPr txBox="1"/>
          <p:nvPr/>
        </p:nvSpPr>
        <p:spPr>
          <a:xfrm>
            <a:off x="4247799" y="3978565"/>
            <a:ext cx="987600" cy="282000"/>
          </a:xfrm>
          <a:prstGeom prst="rect">
            <a:avLst/>
          </a:prstGeom>
          <a:noFill/>
          <a:ln>
            <a:noFill/>
          </a:ln>
        </p:spPr>
        <p:txBody>
          <a:bodyPr spcFirstLastPara="1" wrap="square" lIns="0" tIns="67600" rIns="0" bIns="0" anchor="t" anchorCtr="0">
            <a:noAutofit/>
          </a:bodyPr>
          <a:lstStyle/>
          <a:p>
            <a:pPr marL="0" marR="0" lvl="0" indent="0" algn="l" rtl="0">
              <a:lnSpc>
                <a:spcPct val="100000"/>
              </a:lnSpc>
              <a:spcBef>
                <a:spcPts val="0"/>
              </a:spcBef>
              <a:spcAft>
                <a:spcPts val="0"/>
              </a:spcAft>
              <a:buNone/>
            </a:pPr>
            <a:r>
              <a:rPr lang="es" sz="1800" dirty="0">
                <a:solidFill>
                  <a:srgbClr val="F3F3F3"/>
                </a:solidFill>
                <a:latin typeface="Teko"/>
                <a:ea typeface="Teko"/>
                <a:cs typeface="Teko"/>
                <a:sym typeface="Teko"/>
              </a:rPr>
              <a:t>MULTIPLE PLATFORMS</a:t>
            </a:r>
            <a:endParaRPr sz="1800" dirty="0">
              <a:solidFill>
                <a:srgbClr val="F3F3F3"/>
              </a:solidFill>
              <a:latin typeface="Teko"/>
              <a:ea typeface="Teko"/>
              <a:cs typeface="Teko"/>
              <a:sym typeface="Teko"/>
            </a:endParaRPr>
          </a:p>
        </p:txBody>
      </p:sp>
      <p:sp>
        <p:nvSpPr>
          <p:cNvPr id="725" name="Google Shape;725;p33"/>
          <p:cNvSpPr txBox="1"/>
          <p:nvPr/>
        </p:nvSpPr>
        <p:spPr>
          <a:xfrm>
            <a:off x="4247799" y="3285183"/>
            <a:ext cx="987600" cy="282000"/>
          </a:xfrm>
          <a:prstGeom prst="rect">
            <a:avLst/>
          </a:prstGeom>
          <a:noFill/>
          <a:ln>
            <a:noFill/>
          </a:ln>
        </p:spPr>
        <p:txBody>
          <a:bodyPr spcFirstLastPara="1" wrap="square" lIns="0" tIns="67600" rIns="0" bIns="0" anchor="t" anchorCtr="0">
            <a:noAutofit/>
          </a:bodyPr>
          <a:lstStyle/>
          <a:p>
            <a:pPr marL="0" marR="0" lvl="0" indent="0" algn="l" rtl="0">
              <a:lnSpc>
                <a:spcPct val="100000"/>
              </a:lnSpc>
              <a:spcBef>
                <a:spcPts val="0"/>
              </a:spcBef>
              <a:spcAft>
                <a:spcPts val="0"/>
              </a:spcAft>
              <a:buNone/>
            </a:pPr>
            <a:r>
              <a:rPr lang="es" sz="1800" dirty="0">
                <a:solidFill>
                  <a:srgbClr val="F3F3F3"/>
                </a:solidFill>
                <a:latin typeface="Teko"/>
                <a:ea typeface="Teko"/>
                <a:cs typeface="Teko"/>
                <a:sym typeface="Teko"/>
              </a:rPr>
              <a:t>APP BASED</a:t>
            </a:r>
            <a:endParaRPr sz="1800" dirty="0">
              <a:solidFill>
                <a:srgbClr val="F3F3F3"/>
              </a:solidFill>
              <a:latin typeface="Teko"/>
              <a:ea typeface="Teko"/>
              <a:cs typeface="Teko"/>
              <a:sym typeface="Teko"/>
            </a:endParaRPr>
          </a:p>
        </p:txBody>
      </p:sp>
      <p:sp>
        <p:nvSpPr>
          <p:cNvPr id="726" name="Google Shape;726;p33"/>
          <p:cNvSpPr txBox="1"/>
          <p:nvPr/>
        </p:nvSpPr>
        <p:spPr>
          <a:xfrm>
            <a:off x="5135062" y="2519804"/>
            <a:ext cx="3368858"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ource Code Pro Light"/>
                <a:ea typeface="Source Code Pro Light"/>
                <a:cs typeface="Source Code Pro Light"/>
                <a:sym typeface="Source Code Pro Light"/>
              </a:rPr>
              <a:t>As all the textual and video graphical parts are complete we would like to take a step forward to video animating.</a:t>
            </a:r>
            <a:endParaRPr sz="1000" dirty="0">
              <a:solidFill>
                <a:srgbClr val="F3F3F3"/>
              </a:solidFill>
              <a:latin typeface="Source Code Pro Light"/>
              <a:ea typeface="Source Code Pro Light"/>
              <a:cs typeface="Source Code Pro Light"/>
              <a:sym typeface="Source Code Pro Light"/>
            </a:endParaRPr>
          </a:p>
        </p:txBody>
      </p:sp>
      <p:sp>
        <p:nvSpPr>
          <p:cNvPr id="727" name="Google Shape;727;p33"/>
          <p:cNvSpPr txBox="1"/>
          <p:nvPr/>
        </p:nvSpPr>
        <p:spPr>
          <a:xfrm>
            <a:off x="5135062" y="3199917"/>
            <a:ext cx="3144157" cy="67033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a:ea typeface="Source Code Pro Light"/>
                <a:cs typeface="Source Code Pro Light"/>
                <a:sym typeface="Source Code Pro Light"/>
              </a:rPr>
              <a:t>Making games App-based will encourage a lot more gamers to download and makes it user friendly.</a:t>
            </a:r>
            <a:endParaRPr sz="1000" dirty="0">
              <a:solidFill>
                <a:srgbClr val="F3F3F3"/>
              </a:solidFill>
              <a:latin typeface="Source Code Pro Light"/>
              <a:ea typeface="Source Code Pro Light"/>
              <a:cs typeface="Source Code Pro Light"/>
              <a:sym typeface="Source Code Pro Light"/>
            </a:endParaRPr>
          </a:p>
        </p:txBody>
      </p:sp>
      <p:sp>
        <p:nvSpPr>
          <p:cNvPr id="728" name="Google Shape;728;p33"/>
          <p:cNvSpPr txBox="1"/>
          <p:nvPr/>
        </p:nvSpPr>
        <p:spPr>
          <a:xfrm>
            <a:off x="5135062" y="3945213"/>
            <a:ext cx="2809343"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a:ea typeface="Source Code Pro Light"/>
                <a:cs typeface="Source Code Pro Light"/>
                <a:sym typeface="Source Code Pro Light"/>
              </a:rPr>
              <a:t>When it has availability in multiple platforms its easier for players to use in their own space.</a:t>
            </a:r>
            <a:endParaRPr sz="1000" dirty="0">
              <a:solidFill>
                <a:srgbClr val="F3F3F3"/>
              </a:solidFill>
              <a:latin typeface="Source Code Pro Light"/>
              <a:ea typeface="Source Code Pro Light"/>
              <a:cs typeface="Source Code Pro Light"/>
              <a:sym typeface="Source Code Pro Light"/>
            </a:endParaRPr>
          </a:p>
        </p:txBody>
      </p:sp>
      <p:sp>
        <p:nvSpPr>
          <p:cNvPr id="729" name="Google Shape;729;p3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FUTURE SCOPE</a:t>
            </a:r>
            <a:endParaRPr dirty="0">
              <a:solidFill>
                <a:srgbClr val="F3F3F3"/>
              </a:solidFill>
            </a:endParaRPr>
          </a:p>
        </p:txBody>
      </p:sp>
      <p:grpSp>
        <p:nvGrpSpPr>
          <p:cNvPr id="730" name="Google Shape;730;p33"/>
          <p:cNvGrpSpPr/>
          <p:nvPr/>
        </p:nvGrpSpPr>
        <p:grpSpPr>
          <a:xfrm>
            <a:off x="719993" y="945157"/>
            <a:ext cx="3675432" cy="3405599"/>
            <a:chOff x="985625" y="238500"/>
            <a:chExt cx="5643225" cy="5228925"/>
          </a:xfrm>
        </p:grpSpPr>
        <p:sp>
          <p:nvSpPr>
            <p:cNvPr id="731" name="Google Shape;731;p33"/>
            <p:cNvSpPr/>
            <p:nvPr/>
          </p:nvSpPr>
          <p:spPr>
            <a:xfrm>
              <a:off x="5612675" y="5222325"/>
              <a:ext cx="236000" cy="245100"/>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5631600" y="334000"/>
              <a:ext cx="202475" cy="123950"/>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5915750" y="392800"/>
              <a:ext cx="130250" cy="134200"/>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5121750" y="333625"/>
              <a:ext cx="509875" cy="222200"/>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6144625" y="516725"/>
              <a:ext cx="108950" cy="103800"/>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6355750" y="1595650"/>
              <a:ext cx="92775" cy="112100"/>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5981650" y="1856100"/>
              <a:ext cx="184300" cy="143675"/>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5058200" y="597225"/>
              <a:ext cx="174075" cy="152350"/>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5410600" y="480025"/>
              <a:ext cx="221025" cy="42250"/>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5495850" y="518300"/>
              <a:ext cx="135775" cy="88025"/>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5360100" y="566050"/>
              <a:ext cx="92750" cy="58425"/>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5631600" y="632350"/>
              <a:ext cx="53300" cy="7817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5898375" y="715625"/>
              <a:ext cx="83300" cy="90775"/>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5991500" y="1587350"/>
              <a:ext cx="89225" cy="88825"/>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5836025" y="1702200"/>
              <a:ext cx="77375" cy="89600"/>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5373125" y="669850"/>
              <a:ext cx="75400" cy="89600"/>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5473350" y="642225"/>
              <a:ext cx="65150" cy="84475"/>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5578325" y="632350"/>
              <a:ext cx="53300" cy="7817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5633975" y="1877025"/>
              <a:ext cx="6725" cy="89200"/>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5047950" y="1708900"/>
              <a:ext cx="171300" cy="155925"/>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5342725" y="1822950"/>
              <a:ext cx="86850" cy="9317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5212100" y="1755875"/>
              <a:ext cx="94750" cy="98275"/>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5122525" y="1654450"/>
              <a:ext cx="112100" cy="109725"/>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5654900" y="1758250"/>
              <a:ext cx="56450" cy="797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5551500" y="1758250"/>
              <a:ext cx="56450" cy="797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5447700" y="1737725"/>
              <a:ext cx="67900" cy="86450"/>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5118200" y="1512375"/>
              <a:ext cx="90375" cy="84475"/>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4633975" y="238500"/>
              <a:ext cx="1994875" cy="1994500"/>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5621350" y="279550"/>
              <a:ext cx="965675" cy="968850"/>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4703825" y="307975"/>
              <a:ext cx="1855200" cy="1855175"/>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6422450" y="1153275"/>
              <a:ext cx="59225" cy="19220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6381400" y="927925"/>
              <a:ext cx="127100" cy="121975"/>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6275250" y="733775"/>
              <a:ext cx="94350" cy="106575"/>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5870350" y="553025"/>
              <a:ext cx="491350" cy="694975"/>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5352600" y="480425"/>
              <a:ext cx="1033950" cy="1510275"/>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4904300" y="508050"/>
              <a:ext cx="726925" cy="144872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5974150" y="777575"/>
              <a:ext cx="88425" cy="89600"/>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6092150" y="941750"/>
              <a:ext cx="90000" cy="7895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6152525" y="1142600"/>
              <a:ext cx="80525" cy="58050"/>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6155275" y="1247200"/>
              <a:ext cx="78175" cy="55250"/>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6137125" y="1340325"/>
              <a:ext cx="85650" cy="66325"/>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5132800" y="853750"/>
              <a:ext cx="90375" cy="85650"/>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5200275" y="777575"/>
              <a:ext cx="88425" cy="89600"/>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5123325" y="727450"/>
              <a:ext cx="1016200" cy="1016600"/>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5192775" y="796925"/>
              <a:ext cx="877300" cy="877275"/>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985625" y="1148125"/>
              <a:ext cx="3454625" cy="25"/>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4390875" y="1143000"/>
              <a:ext cx="49375" cy="9900"/>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1182925" y="1143000"/>
              <a:ext cx="3060000" cy="9900"/>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985625" y="1143000"/>
              <a:ext cx="49350" cy="9900"/>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768950" y="1234950"/>
              <a:ext cx="1996075" cy="1983850"/>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2737775" y="1234950"/>
              <a:ext cx="3052900" cy="3052525"/>
            </a:xfrm>
            <a:custGeom>
              <a:avLst/>
              <a:gdLst/>
              <a:ahLst/>
              <a:cxnLst/>
              <a:rect l="l" t="t" r="r" b="b"/>
              <a:pathLst>
                <a:path w="122116" h="122101" extrusionOk="0">
                  <a:moveTo>
                    <a:pt x="48" y="1"/>
                  </a:moveTo>
                  <a:cubicBezTo>
                    <a:pt x="32" y="964"/>
                    <a:pt x="16" y="1848"/>
                    <a:pt x="16" y="2716"/>
                  </a:cubicBezTo>
                  <a:cubicBezTo>
                    <a:pt x="0" y="18722"/>
                    <a:pt x="3347" y="34555"/>
                    <a:pt x="9835" y="49188"/>
                  </a:cubicBezTo>
                  <a:cubicBezTo>
                    <a:pt x="16086" y="63363"/>
                    <a:pt x="25004" y="76133"/>
                    <a:pt x="36370" y="87136"/>
                  </a:cubicBezTo>
                  <a:cubicBezTo>
                    <a:pt x="47593" y="98043"/>
                    <a:pt x="60789" y="106725"/>
                    <a:pt x="75233" y="112724"/>
                  </a:cubicBezTo>
                  <a:cubicBezTo>
                    <a:pt x="90050" y="118912"/>
                    <a:pt x="105951" y="122100"/>
                    <a:pt x="121996" y="122100"/>
                  </a:cubicBezTo>
                  <a:cubicBezTo>
                    <a:pt x="122036" y="122100"/>
                    <a:pt x="122076" y="122100"/>
                    <a:pt x="122115" y="122100"/>
                  </a:cubicBezTo>
                  <a:lnTo>
                    <a:pt x="122115" y="121690"/>
                  </a:lnTo>
                  <a:cubicBezTo>
                    <a:pt x="56149" y="121690"/>
                    <a:pt x="411" y="67199"/>
                    <a:pt x="411" y="2700"/>
                  </a:cubicBezTo>
                  <a:cubicBezTo>
                    <a:pt x="411" y="1848"/>
                    <a:pt x="427" y="964"/>
                    <a:pt x="44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1722000" y="1234950"/>
              <a:ext cx="4036700" cy="4103025"/>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1600450" y="999750"/>
              <a:ext cx="252575" cy="252600"/>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617800" y="999750"/>
              <a:ext cx="252600" cy="252600"/>
            </a:xfrm>
            <a:custGeom>
              <a:avLst/>
              <a:gdLst/>
              <a:ahLst/>
              <a:cxnLst/>
              <a:rect l="l" t="t" r="r" b="b"/>
              <a:pathLst>
                <a:path w="10104" h="10104" extrusionOk="0">
                  <a:moveTo>
                    <a:pt x="1" y="1"/>
                  </a:moveTo>
                  <a:lnTo>
                    <a:pt x="1"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3649775" y="999750"/>
              <a:ext cx="252575" cy="252600"/>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5612675" y="4156825"/>
              <a:ext cx="236000" cy="245075"/>
            </a:xfrm>
            <a:custGeom>
              <a:avLst/>
              <a:gdLst/>
              <a:ahLst/>
              <a:cxnLst/>
              <a:rect l="l" t="t" r="r" b="b"/>
              <a:pathLst>
                <a:path w="9440" h="9803" extrusionOk="0">
                  <a:moveTo>
                    <a:pt x="0" y="0"/>
                  </a:moveTo>
                  <a:lnTo>
                    <a:pt x="0" y="9803"/>
                  </a:lnTo>
                  <a:lnTo>
                    <a:pt x="9440" y="4909"/>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5615025" y="3092875"/>
              <a:ext cx="236025" cy="245500"/>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28</a:t>
            </a:fld>
            <a:endParaRPr/>
          </a:p>
        </p:txBody>
      </p:sp>
      <p:grpSp>
        <p:nvGrpSpPr>
          <p:cNvPr id="624" name="Google Shape;624;p28"/>
          <p:cNvGrpSpPr/>
          <p:nvPr/>
        </p:nvGrpSpPr>
        <p:grpSpPr>
          <a:xfrm>
            <a:off x="3160902" y="3261494"/>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865;p48">
            <a:extLst>
              <a:ext uri="{FF2B5EF4-FFF2-40B4-BE49-F238E27FC236}">
                <a16:creationId xmlns:a16="http://schemas.microsoft.com/office/drawing/2014/main" id="{CE528A9B-9CE4-42C3-AD8E-DFC62973C206}"/>
              </a:ext>
            </a:extLst>
          </p:cNvPr>
          <p:cNvSpPr txBox="1">
            <a:spLocks noGrp="1"/>
          </p:cNvSpPr>
          <p:nvPr>
            <p:ph type="title"/>
          </p:nvPr>
        </p:nvSpPr>
        <p:spPr>
          <a:xfrm>
            <a:off x="2533285" y="2259012"/>
            <a:ext cx="1565927" cy="625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RESOURCES</a:t>
            </a:r>
            <a:endParaRPr dirty="0"/>
          </a:p>
        </p:txBody>
      </p:sp>
      <p:sp>
        <p:nvSpPr>
          <p:cNvPr id="3" name="Subtitle 2">
            <a:extLst>
              <a:ext uri="{FF2B5EF4-FFF2-40B4-BE49-F238E27FC236}">
                <a16:creationId xmlns:a16="http://schemas.microsoft.com/office/drawing/2014/main" id="{9E455B23-E615-4B8A-A09D-977BDD2064AB}"/>
              </a:ext>
            </a:extLst>
          </p:cNvPr>
          <p:cNvSpPr>
            <a:spLocks noGrp="1"/>
          </p:cNvSpPr>
          <p:nvPr>
            <p:ph type="subTitle" idx="1"/>
          </p:nvPr>
        </p:nvSpPr>
        <p:spPr>
          <a:xfrm>
            <a:off x="4408967" y="2101486"/>
            <a:ext cx="4030017" cy="1237615"/>
          </a:xfrm>
        </p:spPr>
        <p:txBody>
          <a:bodyPr/>
          <a:lstStyle/>
          <a:p>
            <a:pPr>
              <a:buFont typeface="Arial" panose="020B0604020202020204" pitchFamily="34" charset="0"/>
              <a:buChar char="•"/>
            </a:pPr>
            <a:r>
              <a:rPr lang="en-US" sz="1200" dirty="0"/>
              <a:t>Coursera</a:t>
            </a:r>
          </a:p>
          <a:p>
            <a:pPr>
              <a:buFont typeface="Arial" panose="020B0604020202020204" pitchFamily="34" charset="0"/>
              <a:buChar char="•"/>
            </a:pPr>
            <a:r>
              <a:rPr lang="en-US" sz="1200" dirty="0"/>
              <a:t>Pythonlearn textbook</a:t>
            </a:r>
          </a:p>
          <a:p>
            <a:pPr>
              <a:buFont typeface="Arial" panose="020B0604020202020204" pitchFamily="34" charset="0"/>
              <a:buChar char="•"/>
            </a:pPr>
            <a:r>
              <a:rPr lang="en-US" sz="1200" dirty="0"/>
              <a:t>GeeksforGeeks</a:t>
            </a:r>
          </a:p>
          <a:p>
            <a:pPr>
              <a:buFont typeface="Arial" panose="020B0604020202020204" pitchFamily="34" charset="0"/>
              <a:buChar char="•"/>
            </a:pPr>
            <a:r>
              <a:rPr lang="en-US" sz="1200" dirty="0"/>
              <a:t>Python.org</a:t>
            </a:r>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IN" sz="1200" dirty="0"/>
          </a:p>
        </p:txBody>
      </p:sp>
    </p:spTree>
    <p:extLst>
      <p:ext uri="{BB962C8B-B14F-4D97-AF65-F5344CB8AC3E}">
        <p14:creationId xmlns:p14="http://schemas.microsoft.com/office/powerpoint/2010/main" val="1782438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29</a:t>
            </a:fld>
            <a:endParaRPr/>
          </a:p>
        </p:txBody>
      </p:sp>
      <p:grpSp>
        <p:nvGrpSpPr>
          <p:cNvPr id="624" name="Google Shape;624;p28"/>
          <p:cNvGrpSpPr/>
          <p:nvPr/>
        </p:nvGrpSpPr>
        <p:grpSpPr>
          <a:xfrm>
            <a:off x="3160902" y="3261494"/>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A51DAA66-611A-40A3-A083-1C8B7FC50C4F}"/>
              </a:ext>
            </a:extLst>
          </p:cNvPr>
          <p:cNvSpPr txBox="1"/>
          <p:nvPr/>
        </p:nvSpPr>
        <p:spPr>
          <a:xfrm>
            <a:off x="3565451" y="1339702"/>
            <a:ext cx="4784651" cy="2893100"/>
          </a:xfrm>
          <a:prstGeom prst="rect">
            <a:avLst/>
          </a:prstGeom>
          <a:noFill/>
        </p:spPr>
        <p:txBody>
          <a:bodyPr wrap="square" rtlCol="0">
            <a:spAutoFit/>
          </a:bodyPr>
          <a:lstStyle/>
          <a:p>
            <a:pPr algn="ctr"/>
            <a:r>
              <a:rPr lang="en-US" sz="1800" dirty="0">
                <a:solidFill>
                  <a:schemeClr val="bg1"/>
                </a:solidFill>
              </a:rPr>
              <a:t> </a:t>
            </a:r>
            <a:r>
              <a:rPr lang="en-US" sz="3200" dirty="0">
                <a:solidFill>
                  <a:schemeClr val="bg1"/>
                </a:solidFill>
                <a:latin typeface="Pristina" panose="03060402040406080204" pitchFamily="66" charset="0"/>
              </a:rPr>
              <a:t>Thank you Kavyashree ma’am!!</a:t>
            </a:r>
            <a:endParaRPr lang="en-US" sz="2400" dirty="0">
              <a:solidFill>
                <a:schemeClr val="bg1"/>
              </a:solidFill>
              <a:latin typeface="Pristina" panose="03060402040406080204" pitchFamily="66" charset="0"/>
            </a:endParaRPr>
          </a:p>
          <a:p>
            <a:pPr algn="ctr"/>
            <a:endParaRPr lang="en-US" sz="2400" dirty="0">
              <a:solidFill>
                <a:schemeClr val="bg1"/>
              </a:solidFill>
              <a:latin typeface="Pristina" panose="03060402040406080204" pitchFamily="66" charset="0"/>
            </a:endParaRPr>
          </a:p>
          <a:p>
            <a:pPr algn="ctr"/>
            <a:r>
              <a:rPr lang="en-US" sz="2800" dirty="0">
                <a:solidFill>
                  <a:schemeClr val="bg1"/>
                </a:solidFill>
                <a:latin typeface="Pristina" panose="03060402040406080204" pitchFamily="66" charset="0"/>
              </a:rPr>
              <a:t>Thank  you ma’am for giving us the opportunity to explore more about python and giving us guidance to complete the project successfully.</a:t>
            </a:r>
            <a:endParaRPr lang="en-US" sz="2000" dirty="0">
              <a:solidFill>
                <a:schemeClr val="bg1"/>
              </a:solidFill>
              <a:latin typeface="Pristina" panose="03060402040406080204" pitchFamily="66" charset="0"/>
            </a:endParaRPr>
          </a:p>
          <a:p>
            <a:endParaRPr lang="en-IN" dirty="0">
              <a:solidFill>
                <a:schemeClr val="bg1"/>
              </a:solidFill>
            </a:endParaRPr>
          </a:p>
        </p:txBody>
      </p:sp>
    </p:spTree>
    <p:extLst>
      <p:ext uri="{BB962C8B-B14F-4D97-AF65-F5344CB8AC3E}">
        <p14:creationId xmlns:p14="http://schemas.microsoft.com/office/powerpoint/2010/main" val="3719850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4170762" y="658368"/>
            <a:ext cx="4705013" cy="4288283"/>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400" dirty="0">
                <a:solidFill>
                  <a:srgbClr val="F3F3F3"/>
                </a:solidFill>
              </a:rPr>
              <a:t> &gt; The popularity of playing games has grown immensely and simple fun and visual adventurous game that’s based on complete interchange of sequence of texts that can kill boredom. </a:t>
            </a:r>
          </a:p>
          <a:p>
            <a:pPr marL="0" lvl="0" indent="0" rtl="0">
              <a:spcBef>
                <a:spcPts val="0"/>
              </a:spcBef>
              <a:spcAft>
                <a:spcPts val="0"/>
              </a:spcAft>
            </a:pPr>
            <a:endParaRPr lang="en-US" sz="1400" dirty="0">
              <a:solidFill>
                <a:srgbClr val="F3F3F3"/>
              </a:solidFill>
            </a:endParaRPr>
          </a:p>
          <a:p>
            <a:pPr marL="0" lvl="0" indent="0" rtl="0">
              <a:spcBef>
                <a:spcPts val="0"/>
              </a:spcBef>
              <a:spcAft>
                <a:spcPts val="0"/>
              </a:spcAft>
            </a:pPr>
            <a:r>
              <a:rPr lang="en-US" sz="1400" dirty="0">
                <a:solidFill>
                  <a:srgbClr val="F3F3F3"/>
                </a:solidFill>
              </a:rPr>
              <a:t> &gt; The project consists of 2 pre-planned stories with many decisions to be taken at regular intervals. The decision that the user takes will lead the user to that part of the story accordingly. The regular decisions will make the story seem more</a:t>
            </a:r>
          </a:p>
          <a:p>
            <a:pPr marL="0" lvl="0" indent="0" rtl="0">
              <a:spcBef>
                <a:spcPts val="0"/>
              </a:spcBef>
              <a:spcAft>
                <a:spcPts val="0"/>
              </a:spcAft>
            </a:pPr>
            <a:r>
              <a:rPr lang="en-US" sz="1400" dirty="0">
                <a:solidFill>
                  <a:srgbClr val="F3F3F3"/>
                </a:solidFill>
              </a:rPr>
              <a:t>interactive and give a virtual tour of the story. </a:t>
            </a:r>
          </a:p>
        </p:txBody>
      </p:sp>
      <p:sp>
        <p:nvSpPr>
          <p:cNvPr id="621" name="Google Shape;621;p28"/>
          <p:cNvSpPr txBox="1">
            <a:spLocks noGrp="1"/>
          </p:cNvSpPr>
          <p:nvPr>
            <p:ph type="title"/>
          </p:nvPr>
        </p:nvSpPr>
        <p:spPr>
          <a:xfrm>
            <a:off x="1078952" y="2259300"/>
            <a:ext cx="279720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a:ea typeface="Teko"/>
                <a:cs typeface="Teko"/>
                <a:sym typeface="Teko"/>
              </a:rPr>
              <a:t>ABSTRACT</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a:t>
            </a:fld>
            <a:endParaRPr/>
          </a:p>
        </p:txBody>
      </p:sp>
      <p:grpSp>
        <p:nvGrpSpPr>
          <p:cNvPr id="624" name="Google Shape;624;p28"/>
          <p:cNvGrpSpPr/>
          <p:nvPr/>
        </p:nvGrpSpPr>
        <p:grpSpPr>
          <a:xfrm>
            <a:off x="3160902" y="3261494"/>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857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4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Does anyone have any questions?</a:t>
            </a:r>
            <a:endParaRPr dirty="0"/>
          </a:p>
          <a:p>
            <a:pPr marL="0" lvl="0" indent="0" algn="ctr" rtl="0">
              <a:spcBef>
                <a:spcPts val="0"/>
              </a:spcBef>
              <a:spcAft>
                <a:spcPts val="0"/>
              </a:spcAft>
              <a:buClr>
                <a:schemeClr val="dk1"/>
              </a:buClr>
              <a:buSzPts val="1100"/>
              <a:buFont typeface="Arial"/>
              <a:buNone/>
            </a:pPr>
            <a:endParaRPr dirty="0"/>
          </a:p>
        </p:txBody>
      </p:sp>
      <p:sp>
        <p:nvSpPr>
          <p:cNvPr id="1839" name="Google Shape;1839;p4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THANKS</a:t>
            </a:r>
            <a:endParaRPr dirty="0"/>
          </a:p>
        </p:txBody>
      </p:sp>
      <p:sp>
        <p:nvSpPr>
          <p:cNvPr id="1845" name="Google Shape;1845;p46"/>
          <p:cNvSpPr txBox="1">
            <a:spLocks noGrp="1"/>
          </p:cNvSpPr>
          <p:nvPr>
            <p:ph type="subTitle" idx="1"/>
          </p:nvPr>
        </p:nvSpPr>
        <p:spPr>
          <a:xfrm>
            <a:off x="6178875" y="2571750"/>
            <a:ext cx="2684709" cy="13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Email:</a:t>
            </a:r>
          </a:p>
          <a:p>
            <a:pPr marL="0" lvl="0" indent="0" algn="l" rtl="0">
              <a:spcBef>
                <a:spcPts val="0"/>
              </a:spcBef>
              <a:spcAft>
                <a:spcPts val="0"/>
              </a:spcAft>
              <a:buClr>
                <a:schemeClr val="dk1"/>
              </a:buClr>
              <a:buSzPts val="1100"/>
              <a:buFont typeface="Arial"/>
              <a:buNone/>
            </a:pPr>
            <a:r>
              <a:rPr lang="en-US" dirty="0">
                <a:hlinkClick r:id="rId3"/>
              </a:rPr>
              <a:t>thiyagarajannarmatha@gmail.com</a:t>
            </a:r>
            <a:endParaRPr lang="en-US" dirty="0"/>
          </a:p>
          <a:p>
            <a:pPr marL="0" lvl="0" indent="0" algn="l" rtl="0">
              <a:spcBef>
                <a:spcPts val="0"/>
              </a:spcBef>
              <a:spcAft>
                <a:spcPts val="0"/>
              </a:spcAft>
              <a:buClr>
                <a:schemeClr val="dk1"/>
              </a:buClr>
              <a:buSzPts val="1100"/>
              <a:buFont typeface="Arial"/>
              <a:buNone/>
            </a:pPr>
            <a:r>
              <a:rPr lang="en-US" dirty="0">
                <a:hlinkClick r:id="rId4"/>
              </a:rPr>
              <a:t>namitha.k0505@gmail.com</a:t>
            </a:r>
            <a:endParaRPr lang="en-US" dirty="0"/>
          </a:p>
          <a:p>
            <a:pPr marL="0" lvl="0" indent="0" algn="l" rtl="0">
              <a:spcBef>
                <a:spcPts val="0"/>
              </a:spcBef>
              <a:spcAft>
                <a:spcPts val="0"/>
              </a:spcAft>
              <a:buClr>
                <a:schemeClr val="dk1"/>
              </a:buClr>
              <a:buSzPts val="1100"/>
              <a:buFont typeface="Arial"/>
              <a:buNone/>
            </a:pPr>
            <a:r>
              <a:rPr lang="en-US" dirty="0">
                <a:hlinkClick r:id="rId5"/>
              </a:rPr>
              <a:t>pavanb0308@gmail.com</a:t>
            </a:r>
            <a:endParaRPr lang="en-US" dirty="0"/>
          </a:p>
          <a:p>
            <a:pPr marL="0" lvl="0" indent="0" algn="l" rtl="0">
              <a:spcBef>
                <a:spcPts val="0"/>
              </a:spcBef>
              <a:spcAft>
                <a:spcPts val="0"/>
              </a:spcAft>
              <a:buClr>
                <a:schemeClr val="dk1"/>
              </a:buClr>
              <a:buSzPts val="1100"/>
              <a:buFont typeface="Arial"/>
              <a:buNone/>
            </a:pPr>
            <a:r>
              <a:rPr lang="en-US" dirty="0">
                <a:hlinkClick r:id="rId6"/>
              </a:rPr>
              <a:t>neha15032001@gmail.com</a:t>
            </a:r>
            <a:endParaRPr lang="en-US" dirty="0"/>
          </a:p>
          <a:p>
            <a:pPr marL="0" lvl="0" indent="0" algn="l" rtl="0">
              <a:spcBef>
                <a:spcPts val="0"/>
              </a:spcBef>
              <a:spcAft>
                <a:spcPts val="0"/>
              </a:spcAft>
              <a:buClr>
                <a:schemeClr val="dk1"/>
              </a:buClr>
              <a:buSzPts val="1100"/>
              <a:buFont typeface="Arial"/>
              <a:buNone/>
            </a:pPr>
            <a:r>
              <a:rPr lang="en-US" dirty="0">
                <a:hlinkClick r:id="rId7"/>
              </a:rPr>
              <a:t>nsgagan2001@gmail.com</a:t>
            </a:r>
            <a:endParaRPr lang="en-US" dirty="0"/>
          </a:p>
          <a:p>
            <a:pPr marL="0" lvl="0" indent="0" algn="l" rtl="0">
              <a:spcBef>
                <a:spcPts val="0"/>
              </a:spcBef>
              <a:spcAft>
                <a:spcPts val="0"/>
              </a:spcAft>
              <a:buClr>
                <a:schemeClr val="dk1"/>
              </a:buClr>
              <a:buSzPts val="1100"/>
              <a:buFont typeface="Arial"/>
              <a:buNone/>
            </a:pPr>
            <a:endParaRPr dirty="0"/>
          </a:p>
        </p:txBody>
      </p:sp>
      <p:sp>
        <p:nvSpPr>
          <p:cNvPr id="1846" name="Google Shape;1846;p46"/>
          <p:cNvSpPr/>
          <p:nvPr/>
        </p:nvSpPr>
        <p:spPr>
          <a:xfrm rot="5400000">
            <a:off x="1223630" y="424953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3283627" y="1216161"/>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flipH="1">
            <a:off x="3284202" y="3156913"/>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9" name="Google Shape;1849;p46"/>
          <p:cNvCxnSpPr/>
          <p:nvPr/>
        </p:nvCxnSpPr>
        <p:spPr>
          <a:xfrm rot="10800000">
            <a:off x="1356300" y="1673547"/>
            <a:ext cx="0" cy="1369500"/>
          </a:xfrm>
          <a:prstGeom prst="straightConnector1">
            <a:avLst/>
          </a:prstGeom>
          <a:noFill/>
          <a:ln w="9525" cap="flat" cmpd="sng">
            <a:solidFill>
              <a:srgbClr val="11FFFF"/>
            </a:solidFill>
            <a:prstDash val="solid"/>
            <a:round/>
            <a:headEnd type="none" w="med" len="med"/>
            <a:tailEnd type="none" w="med" len="med"/>
          </a:ln>
        </p:spPr>
      </p:cxnSp>
      <p:sp>
        <p:nvSpPr>
          <p:cNvPr id="1850" name="Google Shape;1850;p46"/>
          <p:cNvSpPr/>
          <p:nvPr/>
        </p:nvSpPr>
        <p:spPr>
          <a:xfrm rot="-5400000">
            <a:off x="3856709" y="2295932"/>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rot="5400000">
            <a:off x="5094009" y="37034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6"/>
          <p:cNvSpPr/>
          <p:nvPr/>
        </p:nvSpPr>
        <p:spPr>
          <a:xfrm>
            <a:off x="4314475" y="10261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4170762" y="987552"/>
            <a:ext cx="4705013" cy="3959099"/>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400" dirty="0">
                <a:solidFill>
                  <a:srgbClr val="F3F3F3"/>
                </a:solidFill>
              </a:rPr>
              <a:t> &gt; Gaming is a meaningful and purposeful activity for gamers. The push and pull influences on amount of gaming can occur in real life or virtually. Gaming is a purposeful activity and is a community as a sub-culture.</a:t>
            </a:r>
          </a:p>
          <a:p>
            <a:pPr marL="0" lvl="0" indent="0" rtl="0">
              <a:spcBef>
                <a:spcPts val="0"/>
              </a:spcBef>
              <a:spcAft>
                <a:spcPts val="0"/>
              </a:spcAft>
            </a:pPr>
            <a:endParaRPr lang="en-US" sz="1400" dirty="0">
              <a:solidFill>
                <a:srgbClr val="F3F3F3"/>
              </a:solidFill>
            </a:endParaRPr>
          </a:p>
          <a:p>
            <a:pPr marL="0" lvl="0" indent="0" rtl="0">
              <a:spcBef>
                <a:spcPts val="0"/>
              </a:spcBef>
              <a:spcAft>
                <a:spcPts val="0"/>
              </a:spcAft>
            </a:pPr>
            <a:r>
              <a:rPr lang="en-US" sz="1400" dirty="0">
                <a:solidFill>
                  <a:srgbClr val="F3F3F3"/>
                </a:solidFill>
              </a:rPr>
              <a:t> &gt; Basic design in this is done using conditional statements like if-else statements, switch statements, random integer function, pygame modules and playsound modules.</a:t>
            </a:r>
          </a:p>
          <a:p>
            <a:pPr marL="0" lvl="0" indent="0" rtl="0">
              <a:spcBef>
                <a:spcPts val="0"/>
              </a:spcBef>
              <a:spcAft>
                <a:spcPts val="0"/>
              </a:spcAft>
            </a:pPr>
            <a:r>
              <a:rPr lang="en-US" sz="1400" dirty="0">
                <a:solidFill>
                  <a:srgbClr val="F3F3F3"/>
                </a:solidFill>
              </a:rPr>
              <a:t> </a:t>
            </a:r>
          </a:p>
        </p:txBody>
      </p:sp>
      <p:sp>
        <p:nvSpPr>
          <p:cNvPr id="621" name="Google Shape;621;p28"/>
          <p:cNvSpPr txBox="1">
            <a:spLocks noGrp="1"/>
          </p:cNvSpPr>
          <p:nvPr>
            <p:ph type="title"/>
          </p:nvPr>
        </p:nvSpPr>
        <p:spPr>
          <a:xfrm>
            <a:off x="1078952" y="2259300"/>
            <a:ext cx="279720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a:ea typeface="Teko"/>
                <a:cs typeface="Teko"/>
                <a:sym typeface="Teko"/>
              </a:rPr>
              <a:t>ABSTRACT</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a:t>
            </a:fld>
            <a:endParaRPr/>
          </a:p>
        </p:txBody>
      </p:sp>
      <p:grpSp>
        <p:nvGrpSpPr>
          <p:cNvPr id="624" name="Google Shape;624;p28"/>
          <p:cNvGrpSpPr/>
          <p:nvPr/>
        </p:nvGrpSpPr>
        <p:grpSpPr>
          <a:xfrm>
            <a:off x="3160902" y="3261494"/>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33096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4170763" y="885826"/>
            <a:ext cx="4641828" cy="4060825"/>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400" dirty="0">
                <a:solidFill>
                  <a:srgbClr val="F3F3F3"/>
                </a:solidFill>
              </a:rPr>
              <a:t> &gt; A normal book would make the reader just read what the author has</a:t>
            </a:r>
          </a:p>
          <a:p>
            <a:pPr marL="0" lvl="0" indent="0" rtl="0">
              <a:spcBef>
                <a:spcPts val="0"/>
              </a:spcBef>
              <a:spcAft>
                <a:spcPts val="0"/>
              </a:spcAft>
            </a:pPr>
            <a:r>
              <a:rPr lang="en-US" sz="1400" dirty="0">
                <a:solidFill>
                  <a:srgbClr val="F3F3F3"/>
                </a:solidFill>
              </a:rPr>
              <a:t>imagined and the reader could probably think of an alternate way to</a:t>
            </a:r>
          </a:p>
          <a:p>
            <a:pPr marL="0" lvl="0" indent="0" rtl="0">
              <a:spcBef>
                <a:spcPts val="0"/>
              </a:spcBef>
              <a:spcAft>
                <a:spcPts val="0"/>
              </a:spcAft>
            </a:pPr>
            <a:r>
              <a:rPr lang="en-US" sz="1400" dirty="0">
                <a:solidFill>
                  <a:srgbClr val="F3F3F3"/>
                </a:solidFill>
              </a:rPr>
              <a:t>handle a situation.</a:t>
            </a:r>
          </a:p>
          <a:p>
            <a:pPr marL="0" lvl="0" indent="0" rtl="0">
              <a:spcBef>
                <a:spcPts val="0"/>
              </a:spcBef>
              <a:spcAft>
                <a:spcPts val="0"/>
              </a:spcAft>
            </a:pPr>
            <a:endParaRPr lang="en-US" sz="1400" dirty="0">
              <a:solidFill>
                <a:srgbClr val="F3F3F3"/>
              </a:solidFill>
            </a:endParaRPr>
          </a:p>
          <a:p>
            <a:pPr marL="0" lvl="0" indent="0" rtl="0">
              <a:spcBef>
                <a:spcPts val="0"/>
              </a:spcBef>
              <a:spcAft>
                <a:spcPts val="0"/>
              </a:spcAft>
            </a:pPr>
            <a:r>
              <a:rPr lang="en-US" sz="1400" dirty="0">
                <a:solidFill>
                  <a:srgbClr val="F3F3F3"/>
                </a:solidFill>
              </a:rPr>
              <a:t> &gt; Here’s this game for those who always like things a little different</a:t>
            </a:r>
          </a:p>
          <a:p>
            <a:pPr marL="0" lvl="0" indent="0" rtl="0">
              <a:spcBef>
                <a:spcPts val="0"/>
              </a:spcBef>
              <a:spcAft>
                <a:spcPts val="0"/>
              </a:spcAft>
            </a:pPr>
            <a:r>
              <a:rPr lang="en-US" sz="1400" dirty="0">
                <a:solidFill>
                  <a:srgbClr val="F3F3F3"/>
                </a:solidFill>
              </a:rPr>
              <a:t>and in their own way. Change the story with the different options</a:t>
            </a:r>
          </a:p>
          <a:p>
            <a:pPr marL="0" lvl="0" indent="0" rtl="0">
              <a:spcBef>
                <a:spcPts val="0"/>
              </a:spcBef>
              <a:spcAft>
                <a:spcPts val="0"/>
              </a:spcAft>
            </a:pPr>
            <a:r>
              <a:rPr lang="en-US" sz="1400" dirty="0">
                <a:solidFill>
                  <a:srgbClr val="F3F3F3"/>
                </a:solidFill>
              </a:rPr>
              <a:t>provided and play the way the user likes.</a:t>
            </a:r>
          </a:p>
          <a:p>
            <a:pPr marL="0" lvl="0" indent="0" rtl="0">
              <a:spcBef>
                <a:spcPts val="0"/>
              </a:spcBef>
              <a:spcAft>
                <a:spcPts val="0"/>
              </a:spcAft>
            </a:pPr>
            <a:r>
              <a:rPr lang="en-US" sz="1400" dirty="0">
                <a:solidFill>
                  <a:srgbClr val="F3F3F3"/>
                </a:solidFill>
              </a:rPr>
              <a:t>Pygame has slideshow viewer designed for advanced pictorial features.</a:t>
            </a:r>
          </a:p>
          <a:p>
            <a:pPr marL="0" lvl="0" indent="0" rtl="0">
              <a:spcBef>
                <a:spcPts val="0"/>
              </a:spcBef>
              <a:spcAft>
                <a:spcPts val="0"/>
              </a:spcAft>
            </a:pPr>
            <a:endParaRPr lang="en-US" sz="1400" dirty="0">
              <a:solidFill>
                <a:srgbClr val="F3F3F3"/>
              </a:solidFill>
            </a:endParaRPr>
          </a:p>
        </p:txBody>
      </p:sp>
      <p:sp>
        <p:nvSpPr>
          <p:cNvPr id="621" name="Google Shape;621;p28"/>
          <p:cNvSpPr txBox="1">
            <a:spLocks noGrp="1"/>
          </p:cNvSpPr>
          <p:nvPr>
            <p:ph type="title"/>
          </p:nvPr>
        </p:nvSpPr>
        <p:spPr>
          <a:xfrm>
            <a:off x="1225255" y="2259300"/>
            <a:ext cx="2945507"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rPr>
              <a:t>INTRODUCTION</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5</a:t>
            </a:fld>
            <a:endParaRPr/>
          </a:p>
        </p:txBody>
      </p:sp>
      <p:grpSp>
        <p:nvGrpSpPr>
          <p:cNvPr id="624" name="Google Shape;624;p28"/>
          <p:cNvGrpSpPr/>
          <p:nvPr/>
        </p:nvGrpSpPr>
        <p:grpSpPr>
          <a:xfrm>
            <a:off x="3221862" y="3249302"/>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0377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4170763" y="554880"/>
            <a:ext cx="4641828" cy="4391771"/>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400" dirty="0">
                <a:solidFill>
                  <a:srgbClr val="F3F3F3"/>
                </a:solidFill>
              </a:rPr>
              <a:t> &gt; This project consists of two stories, one a fictional story and an</a:t>
            </a:r>
          </a:p>
          <a:p>
            <a:pPr marL="0" lvl="0" indent="0" rtl="0">
              <a:spcBef>
                <a:spcPts val="0"/>
              </a:spcBef>
              <a:spcAft>
                <a:spcPts val="0"/>
              </a:spcAft>
            </a:pPr>
            <a:r>
              <a:rPr lang="en-US" sz="1400" dirty="0">
                <a:solidFill>
                  <a:srgbClr val="F3F3F3"/>
                </a:solidFill>
              </a:rPr>
              <a:t>another adventure at the woods.</a:t>
            </a:r>
          </a:p>
          <a:p>
            <a:pPr marL="0" lvl="0" indent="0" rtl="0">
              <a:spcBef>
                <a:spcPts val="0"/>
              </a:spcBef>
              <a:spcAft>
                <a:spcPts val="0"/>
              </a:spcAft>
            </a:pPr>
            <a:endParaRPr lang="en-US" sz="1400" dirty="0">
              <a:solidFill>
                <a:srgbClr val="F3F3F3"/>
              </a:solidFill>
            </a:endParaRPr>
          </a:p>
          <a:p>
            <a:pPr marL="0" lvl="0" indent="0" rtl="0">
              <a:spcBef>
                <a:spcPts val="0"/>
              </a:spcBef>
              <a:spcAft>
                <a:spcPts val="0"/>
              </a:spcAft>
            </a:pPr>
            <a:r>
              <a:rPr lang="en-US" sz="1400" dirty="0">
                <a:solidFill>
                  <a:srgbClr val="F3F3F3"/>
                </a:solidFill>
              </a:rPr>
              <a:t> &gt; Section 3 covers Problem statements.</a:t>
            </a:r>
          </a:p>
          <a:p>
            <a:pPr marL="0" lvl="0" indent="0" rtl="0">
              <a:spcBef>
                <a:spcPts val="0"/>
              </a:spcBef>
              <a:spcAft>
                <a:spcPts val="0"/>
              </a:spcAft>
            </a:pPr>
            <a:r>
              <a:rPr lang="en-US" sz="1400" dirty="0">
                <a:solidFill>
                  <a:srgbClr val="F3F3F3"/>
                </a:solidFill>
              </a:rPr>
              <a:t>Section 4 includes objectives.</a:t>
            </a:r>
          </a:p>
          <a:p>
            <a:pPr marL="0" lvl="0" indent="0" rtl="0">
              <a:spcBef>
                <a:spcPts val="0"/>
              </a:spcBef>
              <a:spcAft>
                <a:spcPts val="0"/>
              </a:spcAft>
            </a:pPr>
            <a:r>
              <a:rPr lang="en-US" sz="1400" dirty="0">
                <a:solidFill>
                  <a:srgbClr val="F3F3F3"/>
                </a:solidFill>
              </a:rPr>
              <a:t>Section 5 portrays methodology of the project.</a:t>
            </a:r>
          </a:p>
          <a:p>
            <a:pPr marL="0" lvl="0" indent="0" rtl="0">
              <a:spcBef>
                <a:spcPts val="0"/>
              </a:spcBef>
              <a:spcAft>
                <a:spcPts val="0"/>
              </a:spcAft>
            </a:pPr>
            <a:r>
              <a:rPr lang="en-US" sz="1400" dirty="0">
                <a:solidFill>
                  <a:srgbClr val="F3F3F3"/>
                </a:solidFill>
              </a:rPr>
              <a:t>Section 6 &amp; 7 presents Hardware and Software requirements respectively.</a:t>
            </a:r>
          </a:p>
          <a:p>
            <a:pPr marL="0" lvl="0" indent="0" rtl="0">
              <a:spcBef>
                <a:spcPts val="0"/>
              </a:spcBef>
              <a:spcAft>
                <a:spcPts val="0"/>
              </a:spcAft>
            </a:pPr>
            <a:r>
              <a:rPr lang="en-US" sz="1400" dirty="0">
                <a:solidFill>
                  <a:srgbClr val="F3F3F3"/>
                </a:solidFill>
              </a:rPr>
              <a:t>Section 8 provides snippets of project code with description.</a:t>
            </a:r>
          </a:p>
          <a:p>
            <a:pPr marL="0" lvl="0" indent="0" rtl="0">
              <a:spcBef>
                <a:spcPts val="0"/>
              </a:spcBef>
              <a:spcAft>
                <a:spcPts val="0"/>
              </a:spcAft>
            </a:pPr>
            <a:r>
              <a:rPr lang="en-US" sz="1400" dirty="0">
                <a:solidFill>
                  <a:srgbClr val="F3F3F3"/>
                </a:solidFill>
              </a:rPr>
              <a:t>Section 9 presents conclusion.</a:t>
            </a:r>
          </a:p>
          <a:p>
            <a:pPr marL="0" lvl="0" indent="0" rtl="0">
              <a:spcBef>
                <a:spcPts val="0"/>
              </a:spcBef>
              <a:spcAft>
                <a:spcPts val="0"/>
              </a:spcAft>
            </a:pPr>
            <a:r>
              <a:rPr lang="en-US" sz="1400" dirty="0">
                <a:solidFill>
                  <a:srgbClr val="F3F3F3"/>
                </a:solidFill>
              </a:rPr>
              <a:t>Section 10 includes References.  </a:t>
            </a:r>
          </a:p>
          <a:p>
            <a:pPr marL="0" lvl="0" indent="0" rtl="0">
              <a:spcBef>
                <a:spcPts val="0"/>
              </a:spcBef>
              <a:spcAft>
                <a:spcPts val="0"/>
              </a:spcAft>
            </a:pPr>
            <a:endParaRPr lang="en-US" sz="1400" dirty="0">
              <a:solidFill>
                <a:srgbClr val="F3F3F3"/>
              </a:solidFill>
            </a:endParaRPr>
          </a:p>
        </p:txBody>
      </p:sp>
      <p:sp>
        <p:nvSpPr>
          <p:cNvPr id="621" name="Google Shape;621;p28"/>
          <p:cNvSpPr txBox="1">
            <a:spLocks noGrp="1"/>
          </p:cNvSpPr>
          <p:nvPr>
            <p:ph type="title"/>
          </p:nvPr>
        </p:nvSpPr>
        <p:spPr>
          <a:xfrm>
            <a:off x="1225255" y="2259300"/>
            <a:ext cx="2945507"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rPr>
              <a:t>INTRODUCTION</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6</a:t>
            </a:fld>
            <a:endParaRPr/>
          </a:p>
        </p:txBody>
      </p:sp>
      <p:grpSp>
        <p:nvGrpSpPr>
          <p:cNvPr id="624" name="Google Shape;624;p28"/>
          <p:cNvGrpSpPr/>
          <p:nvPr/>
        </p:nvGrpSpPr>
        <p:grpSpPr>
          <a:xfrm>
            <a:off x="3221862" y="3249302"/>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75115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4170763" y="554880"/>
            <a:ext cx="4641828" cy="4391771"/>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400" dirty="0">
                <a:solidFill>
                  <a:srgbClr val="F3F3F3"/>
                </a:solidFill>
              </a:rPr>
              <a:t> </a:t>
            </a:r>
          </a:p>
        </p:txBody>
      </p:sp>
      <p:sp>
        <p:nvSpPr>
          <p:cNvPr id="621" name="Google Shape;621;p28"/>
          <p:cNvSpPr txBox="1">
            <a:spLocks noGrp="1"/>
          </p:cNvSpPr>
          <p:nvPr>
            <p:ph type="title"/>
          </p:nvPr>
        </p:nvSpPr>
        <p:spPr>
          <a:xfrm>
            <a:off x="2458462" y="1950435"/>
            <a:ext cx="1526799" cy="124263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latin typeface="Teko"/>
                <a:ea typeface="Teko"/>
                <a:cs typeface="Teko"/>
                <a:sym typeface="Teko"/>
              </a:rPr>
              <a:t>PROBLEM STATEMENT</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7</a:t>
            </a:fld>
            <a:endParaRPr/>
          </a:p>
        </p:txBody>
      </p:sp>
      <p:grpSp>
        <p:nvGrpSpPr>
          <p:cNvPr id="624" name="Google Shape;624;p28"/>
          <p:cNvGrpSpPr/>
          <p:nvPr/>
        </p:nvGrpSpPr>
        <p:grpSpPr>
          <a:xfrm>
            <a:off x="3221862" y="3249302"/>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CC51E9AD-EE1D-4A9C-BCAF-C6B297783AF7}"/>
              </a:ext>
            </a:extLst>
          </p:cNvPr>
          <p:cNvSpPr txBox="1"/>
          <p:nvPr/>
        </p:nvSpPr>
        <p:spPr>
          <a:xfrm>
            <a:off x="4124098" y="319883"/>
            <a:ext cx="4641827" cy="4242315"/>
          </a:xfrm>
          <a:prstGeom prst="rect">
            <a:avLst/>
          </a:prstGeom>
          <a:noFill/>
        </p:spPr>
        <p:txBody>
          <a:bodyPr wrap="square">
            <a:spAutoFit/>
          </a:bodyPr>
          <a:lstStyle/>
          <a:p>
            <a:pPr marL="285750" indent="-285750">
              <a:lnSpc>
                <a:spcPct val="107000"/>
              </a:lnSpc>
              <a:spcAft>
                <a:spcPts val="800"/>
              </a:spcAft>
              <a:buClr>
                <a:schemeClr val="bg1"/>
              </a:buClr>
              <a:buFont typeface="Wingdings" panose="05000000000000000000" pitchFamily="2" charset="2"/>
              <a:buChar char="Ø"/>
            </a:pPr>
            <a:r>
              <a:rPr lang="en-IN" sz="1200" dirty="0">
                <a:solidFill>
                  <a:schemeClr val="bg1"/>
                </a:solidFill>
                <a:effectLst/>
                <a:latin typeface="Source Code Pro Light" panose="020B0604020202020204" charset="0"/>
                <a:ea typeface="Source Code Pro Light" panose="020B0604020202020204" charset="0"/>
                <a:cs typeface="Times New Roman" panose="02020603050405020304" pitchFamily="18" charset="0"/>
              </a:rPr>
              <a:t>The world sitting at home during the pandemic would like some adventurous games to keep themselves occupied during this time. It is the skills of the programmer to develop a game . It is up to the programmer what the story and theme is. </a:t>
            </a:r>
          </a:p>
          <a:p>
            <a:pPr marL="285750" indent="-285750">
              <a:lnSpc>
                <a:spcPct val="107000"/>
              </a:lnSpc>
              <a:spcAft>
                <a:spcPts val="800"/>
              </a:spcAft>
              <a:buClr>
                <a:schemeClr val="bg1"/>
              </a:buClr>
              <a:buFont typeface="Wingdings" panose="05000000000000000000" pitchFamily="2" charset="2"/>
              <a:buChar char="Ø"/>
            </a:pPr>
            <a:r>
              <a:rPr lang="en-US" sz="1200" dirty="0">
                <a:solidFill>
                  <a:schemeClr val="bg1"/>
                </a:solidFill>
                <a:latin typeface="Source Code Pro Light" panose="020B0604020202020204" charset="0"/>
                <a:ea typeface="Source Code Pro Light" panose="020B0604020202020204" charset="0"/>
              </a:rPr>
              <a:t>This game can be played as many times as possible and does not harm any user or fellow competition games.</a:t>
            </a:r>
          </a:p>
          <a:p>
            <a:pPr marL="285750" indent="-285750">
              <a:buClr>
                <a:schemeClr val="bg1"/>
              </a:buClr>
              <a:buSzPts val="1100"/>
              <a:buFont typeface="Wingdings" panose="05000000000000000000" pitchFamily="2" charset="2"/>
              <a:buChar char="Ø"/>
            </a:pPr>
            <a:r>
              <a:rPr lang="en-US" sz="1200" dirty="0">
                <a:solidFill>
                  <a:schemeClr val="bg1"/>
                </a:solidFill>
                <a:latin typeface="Source Code Pro Light" panose="020B0604020202020204" charset="0"/>
                <a:ea typeface="Source Code Pro Light" panose="020B0604020202020204" charset="0"/>
              </a:rPr>
              <a:t>There are no payments or in app purchases to access the game.</a:t>
            </a:r>
          </a:p>
          <a:p>
            <a:pPr marL="285750" indent="-285750">
              <a:buClr>
                <a:schemeClr val="bg1"/>
              </a:buClr>
              <a:buSzPts val="1100"/>
              <a:buFont typeface="Wingdings" panose="05000000000000000000" pitchFamily="2" charset="2"/>
              <a:buChar char="Ø"/>
            </a:pPr>
            <a:r>
              <a:rPr lang="en-US" sz="1200" dirty="0">
                <a:solidFill>
                  <a:schemeClr val="bg1"/>
                </a:solidFill>
                <a:latin typeface="Source Code Pro Light" panose="020B0604020202020204" charset="0"/>
                <a:ea typeface="Source Code Pro Light" panose="020B0604020202020204" charset="0"/>
              </a:rPr>
              <a:t>The game does not use any third party apps.</a:t>
            </a:r>
          </a:p>
          <a:p>
            <a:pPr>
              <a:lnSpc>
                <a:spcPct val="107000"/>
              </a:lnSpc>
              <a:spcAft>
                <a:spcPts val="800"/>
              </a:spcAft>
              <a:buClr>
                <a:schemeClr val="bg1"/>
              </a:buClr>
            </a:pPr>
            <a:endParaRPr lang="en-IN" sz="1200" dirty="0">
              <a:solidFill>
                <a:schemeClr val="bg1"/>
              </a:solidFill>
              <a:effectLst/>
              <a:latin typeface="Source Code Pro Light" panose="020B0604020202020204" charset="0"/>
              <a:ea typeface="Source Code Pro Light" panose="020B0604020202020204" charset="0"/>
              <a:cs typeface="Times New Roman" panose="02020603050405020304" pitchFamily="18" charset="0"/>
            </a:endParaRPr>
          </a:p>
          <a:p>
            <a:pPr>
              <a:lnSpc>
                <a:spcPct val="107000"/>
              </a:lnSpc>
              <a:spcAft>
                <a:spcPts val="800"/>
              </a:spcAft>
              <a:buClr>
                <a:schemeClr val="bg1"/>
              </a:buClr>
            </a:pPr>
            <a:r>
              <a:rPr lang="en-IN" sz="1200" dirty="0">
                <a:solidFill>
                  <a:schemeClr val="bg1"/>
                </a:solidFill>
                <a:effectLst/>
                <a:latin typeface="Source Code Pro Light" panose="020B0604020202020204" charset="0"/>
                <a:ea typeface="Source Code Pro Light" panose="020B0604020202020204" charset="0"/>
                <a:cs typeface="Times New Roman" panose="02020603050405020304" pitchFamily="18" charset="0"/>
              </a:rPr>
              <a:t>There are some requirements for the programmer: </a:t>
            </a:r>
          </a:p>
          <a:p>
            <a:pPr marL="285750" indent="-285750">
              <a:lnSpc>
                <a:spcPct val="107000"/>
              </a:lnSpc>
              <a:spcAft>
                <a:spcPts val="800"/>
              </a:spcAft>
              <a:buClr>
                <a:schemeClr val="bg1"/>
              </a:buClr>
              <a:buFont typeface="Wingdings" panose="05000000000000000000" pitchFamily="2" charset="2"/>
              <a:buChar char="Ø"/>
            </a:pPr>
            <a:r>
              <a:rPr lang="en-IN" sz="1200" dirty="0">
                <a:solidFill>
                  <a:schemeClr val="bg1"/>
                </a:solidFill>
                <a:effectLst/>
                <a:latin typeface="Source Code Pro Light" panose="020B0604020202020204" charset="0"/>
                <a:ea typeface="Source Code Pro Light" panose="020B0604020202020204" charset="0"/>
                <a:cs typeface="Times New Roman" panose="02020603050405020304" pitchFamily="18" charset="0"/>
              </a:rPr>
              <a:t>There must be multiple options to complete the adventure</a:t>
            </a:r>
          </a:p>
          <a:p>
            <a:pPr marL="285750" indent="-285750">
              <a:lnSpc>
                <a:spcPct val="107000"/>
              </a:lnSpc>
              <a:spcAft>
                <a:spcPts val="800"/>
              </a:spcAft>
              <a:buClr>
                <a:schemeClr val="bg1"/>
              </a:buClr>
              <a:buFont typeface="Wingdings" panose="05000000000000000000" pitchFamily="2" charset="2"/>
              <a:buChar char="Ø"/>
            </a:pPr>
            <a:r>
              <a:rPr lang="en-IN" sz="1200" dirty="0">
                <a:solidFill>
                  <a:schemeClr val="bg1"/>
                </a:solidFill>
                <a:effectLst/>
                <a:latin typeface="Source Code Pro Light" panose="020B0604020202020204" charset="0"/>
                <a:ea typeface="Source Code Pro Light" panose="020B0604020202020204" charset="0"/>
                <a:cs typeface="Times New Roman" panose="02020603050405020304" pitchFamily="18" charset="0"/>
              </a:rPr>
              <a:t>You must handle invalid input from the user.</a:t>
            </a:r>
          </a:p>
          <a:p>
            <a:pPr marL="285750" indent="-285750">
              <a:lnSpc>
                <a:spcPct val="107000"/>
              </a:lnSpc>
              <a:spcAft>
                <a:spcPts val="800"/>
              </a:spcAft>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216902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4170763" y="1036320"/>
            <a:ext cx="4641828" cy="391033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dirty="0">
                <a:solidFill>
                  <a:srgbClr val="F3F3F3"/>
                </a:solidFill>
              </a:rPr>
              <a:t>&gt; The drawbacks of the previous existing games are that in app purchases are too expensive for exclusive stories, too many ads, vague stories and irrelevant endings.</a:t>
            </a:r>
          </a:p>
          <a:p>
            <a:pPr marL="0" lvl="0" indent="0" algn="l" rtl="0">
              <a:lnSpc>
                <a:spcPct val="100000"/>
              </a:lnSpc>
              <a:spcBef>
                <a:spcPts val="0"/>
              </a:spcBef>
              <a:spcAft>
                <a:spcPts val="0"/>
              </a:spcAft>
              <a:buClr>
                <a:schemeClr val="dk1"/>
              </a:buClr>
              <a:buSzPts val="1100"/>
              <a:buFont typeface="Arial"/>
              <a:buNone/>
            </a:pPr>
            <a:endParaRPr lang="en-US" sz="1400" dirty="0">
              <a:solidFill>
                <a:srgbClr val="F3F3F3"/>
              </a:solidFill>
            </a:endParaRPr>
          </a:p>
          <a:p>
            <a:pPr marL="0" lvl="0" indent="0" algn="l" rtl="0">
              <a:lnSpc>
                <a:spcPct val="100000"/>
              </a:lnSpc>
              <a:spcBef>
                <a:spcPts val="0"/>
              </a:spcBef>
              <a:spcAft>
                <a:spcPts val="0"/>
              </a:spcAft>
              <a:buClr>
                <a:schemeClr val="dk1"/>
              </a:buClr>
              <a:buSzPts val="1100"/>
              <a:buFont typeface="Arial"/>
              <a:buNone/>
            </a:pPr>
            <a:r>
              <a:rPr lang="en-US" sz="1400" dirty="0">
                <a:solidFill>
                  <a:srgbClr val="F3F3F3"/>
                </a:solidFill>
              </a:rPr>
              <a:t>&gt; This project aims at providing the maximum fun and thrill without any payments.</a:t>
            </a:r>
          </a:p>
          <a:p>
            <a:pPr marL="0" lvl="0" indent="0" algn="l" rtl="0">
              <a:lnSpc>
                <a:spcPct val="100000"/>
              </a:lnSpc>
              <a:spcBef>
                <a:spcPts val="0"/>
              </a:spcBef>
              <a:spcAft>
                <a:spcPts val="0"/>
              </a:spcAft>
              <a:buClr>
                <a:schemeClr val="dk1"/>
              </a:buClr>
              <a:buSzPts val="1100"/>
              <a:buFont typeface="Arial"/>
              <a:buNone/>
            </a:pPr>
            <a:endParaRPr lang="en-US" sz="1400" dirty="0">
              <a:solidFill>
                <a:srgbClr val="F3F3F3"/>
              </a:solidFill>
            </a:endParaRPr>
          </a:p>
          <a:p>
            <a:pPr marL="0" lvl="0" indent="0" algn="l" rtl="0">
              <a:lnSpc>
                <a:spcPct val="100000"/>
              </a:lnSpc>
              <a:spcBef>
                <a:spcPts val="0"/>
              </a:spcBef>
              <a:spcAft>
                <a:spcPts val="0"/>
              </a:spcAft>
              <a:buClr>
                <a:schemeClr val="dk1"/>
              </a:buClr>
              <a:buSzPts val="1100"/>
              <a:buFont typeface="Arial"/>
              <a:buNone/>
            </a:pPr>
            <a:r>
              <a:rPr lang="en-US" sz="1400" dirty="0">
                <a:solidFill>
                  <a:srgbClr val="F3F3F3"/>
                </a:solidFill>
              </a:rPr>
              <a:t>&gt; Many games in this category often hang and reduce the performance of the device.</a:t>
            </a:r>
          </a:p>
        </p:txBody>
      </p:sp>
      <p:sp>
        <p:nvSpPr>
          <p:cNvPr id="621" name="Google Shape;621;p28"/>
          <p:cNvSpPr txBox="1">
            <a:spLocks noGrp="1"/>
          </p:cNvSpPr>
          <p:nvPr>
            <p:ph type="title"/>
          </p:nvPr>
        </p:nvSpPr>
        <p:spPr>
          <a:xfrm>
            <a:off x="2360030" y="1224315"/>
            <a:ext cx="1679352" cy="19983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latin typeface="Teko"/>
                <a:ea typeface="Teko"/>
                <a:cs typeface="Teko"/>
                <a:sym typeface="Teko"/>
              </a:rPr>
              <a:t>PROBLEM</a:t>
            </a:r>
            <a:br>
              <a:rPr lang="es" dirty="0">
                <a:solidFill>
                  <a:srgbClr val="F3F3F3"/>
                </a:solidFill>
                <a:latin typeface="Teko"/>
                <a:ea typeface="Teko"/>
                <a:cs typeface="Teko"/>
                <a:sym typeface="Teko"/>
              </a:rPr>
            </a:br>
            <a:r>
              <a:rPr lang="es" dirty="0">
                <a:solidFill>
                  <a:srgbClr val="F3F3F3"/>
                </a:solidFill>
                <a:latin typeface="Teko"/>
                <a:ea typeface="Teko"/>
                <a:cs typeface="Teko"/>
                <a:sym typeface="Teko"/>
              </a:rPr>
              <a:t>OF THE EXISTING GAME</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grpSp>
        <p:nvGrpSpPr>
          <p:cNvPr id="624" name="Google Shape;624;p28"/>
          <p:cNvGrpSpPr/>
          <p:nvPr/>
        </p:nvGrpSpPr>
        <p:grpSpPr>
          <a:xfrm>
            <a:off x="3160902" y="3261494"/>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8799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4170763" y="1048716"/>
            <a:ext cx="4641828" cy="3897935"/>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sz="1400" dirty="0">
                <a:solidFill>
                  <a:srgbClr val="F3F3F3"/>
                </a:solidFill>
              </a:rPr>
              <a:t> &gt; Innovating a choice based non-linear story.</a:t>
            </a:r>
          </a:p>
          <a:p>
            <a:pPr marL="0" lvl="0" indent="0" rtl="0">
              <a:spcBef>
                <a:spcPts val="0"/>
              </a:spcBef>
              <a:spcAft>
                <a:spcPts val="0"/>
              </a:spcAft>
            </a:pPr>
            <a:endParaRPr lang="en-US" sz="1400" dirty="0">
              <a:solidFill>
                <a:srgbClr val="F3F3F3"/>
              </a:solidFill>
            </a:endParaRPr>
          </a:p>
          <a:p>
            <a:pPr marL="0" lvl="0" indent="0" rtl="0">
              <a:spcBef>
                <a:spcPts val="0"/>
              </a:spcBef>
              <a:spcAft>
                <a:spcPts val="0"/>
              </a:spcAft>
            </a:pPr>
            <a:r>
              <a:rPr lang="en-US" sz="1400" dirty="0">
                <a:solidFill>
                  <a:srgbClr val="F3F3F3"/>
                </a:solidFill>
              </a:rPr>
              <a:t> &gt; Engage in design thinking through the game design process.</a:t>
            </a:r>
          </a:p>
          <a:p>
            <a:pPr marL="0" lvl="0" indent="0" rtl="0">
              <a:spcBef>
                <a:spcPts val="0"/>
              </a:spcBef>
              <a:spcAft>
                <a:spcPts val="0"/>
              </a:spcAft>
            </a:pPr>
            <a:endParaRPr lang="en-US" sz="1400" dirty="0">
              <a:solidFill>
                <a:srgbClr val="F3F3F3"/>
              </a:solidFill>
            </a:endParaRPr>
          </a:p>
          <a:p>
            <a:pPr marL="0" lvl="0" indent="0" rtl="0">
              <a:spcBef>
                <a:spcPts val="0"/>
              </a:spcBef>
              <a:spcAft>
                <a:spcPts val="0"/>
              </a:spcAft>
            </a:pPr>
            <a:r>
              <a:rPr lang="en-US" sz="1400" dirty="0">
                <a:solidFill>
                  <a:srgbClr val="F3F3F3"/>
                </a:solidFill>
              </a:rPr>
              <a:t> &gt; Participate in the iterative design process.</a:t>
            </a:r>
          </a:p>
          <a:p>
            <a:pPr marL="0" lvl="0" indent="0" rtl="0">
              <a:spcBef>
                <a:spcPts val="0"/>
              </a:spcBef>
              <a:spcAft>
                <a:spcPts val="0"/>
              </a:spcAft>
            </a:pPr>
            <a:endParaRPr lang="en-US" sz="1400" dirty="0">
              <a:solidFill>
                <a:srgbClr val="F3F3F3"/>
              </a:solidFill>
            </a:endParaRPr>
          </a:p>
          <a:p>
            <a:pPr marL="0" lvl="0" indent="0" rtl="0">
              <a:spcBef>
                <a:spcPts val="0"/>
              </a:spcBef>
              <a:spcAft>
                <a:spcPts val="0"/>
              </a:spcAft>
            </a:pPr>
            <a:r>
              <a:rPr lang="en-US" sz="1400" dirty="0">
                <a:solidFill>
                  <a:srgbClr val="F3F3F3"/>
                </a:solidFill>
              </a:rPr>
              <a:t> &gt; Employing in computational thinking skills in terms of developing a story including logic / conditionals.</a:t>
            </a:r>
          </a:p>
        </p:txBody>
      </p:sp>
      <p:sp>
        <p:nvSpPr>
          <p:cNvPr id="621" name="Google Shape;621;p28"/>
          <p:cNvSpPr txBox="1">
            <a:spLocks noGrp="1"/>
          </p:cNvSpPr>
          <p:nvPr>
            <p:ph type="title"/>
          </p:nvPr>
        </p:nvSpPr>
        <p:spPr>
          <a:xfrm>
            <a:off x="1078952" y="2259300"/>
            <a:ext cx="287724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rPr>
              <a:t>OBJECTIVES</a:t>
            </a:r>
            <a:endParaRPr dirty="0">
              <a:solidFill>
                <a:srgbClr val="F3F3F3"/>
              </a:solidFill>
              <a:latin typeface="Teko"/>
              <a:ea typeface="Teko"/>
              <a:cs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9</a:t>
            </a:fld>
            <a:endParaRPr/>
          </a:p>
        </p:txBody>
      </p:sp>
      <p:grpSp>
        <p:nvGrpSpPr>
          <p:cNvPr id="624" name="Google Shape;624;p28"/>
          <p:cNvGrpSpPr/>
          <p:nvPr/>
        </p:nvGrpSpPr>
        <p:grpSpPr>
          <a:xfrm>
            <a:off x="3160902" y="3261494"/>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8012024"/>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871</TotalTime>
  <Words>938</Words>
  <Application>Microsoft Office PowerPoint</Application>
  <PresentationFormat>On-screen Show (16:9)</PresentationFormat>
  <Paragraphs>155</Paragraphs>
  <Slides>30</Slides>
  <Notes>30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Source Code Pro</vt:lpstr>
      <vt:lpstr>Source Code Pro Light</vt:lpstr>
      <vt:lpstr>Wingdings</vt:lpstr>
      <vt:lpstr>Teko Light</vt:lpstr>
      <vt:lpstr>Teko Medium</vt:lpstr>
      <vt:lpstr>Teko</vt:lpstr>
      <vt:lpstr>Segoe UI Historic</vt:lpstr>
      <vt:lpstr>Pristina</vt:lpstr>
      <vt:lpstr>Arial</vt:lpstr>
      <vt:lpstr>Pitch Deck Template</vt:lpstr>
      <vt:lpstr>TEXT ADVENTURE             By Team 10</vt:lpstr>
      <vt:lpstr>OUR TEAM</vt:lpstr>
      <vt:lpstr>ABSTRACT</vt:lpstr>
      <vt:lpstr>ABSTRACT</vt:lpstr>
      <vt:lpstr>INTRODUCTION</vt:lpstr>
      <vt:lpstr>INTRODUCTION</vt:lpstr>
      <vt:lpstr>PROBLEM STATEMENT</vt:lpstr>
      <vt:lpstr>PROBLEM OF THE EXISTING GAME</vt:lpstr>
      <vt:lpstr>OBJECTIVES</vt:lpstr>
      <vt:lpstr>METHODOLOGY</vt:lpstr>
      <vt:lpstr>  FLOWCHART</vt:lpstr>
      <vt:lpstr>PSEUDO CODE</vt:lpstr>
      <vt:lpstr>CODE SNIPPETS/ OUTPUTS</vt:lpstr>
      <vt:lpstr>MENU PAGE CODE SNIPPET </vt:lpstr>
      <vt:lpstr>MENU PAGE </vt:lpstr>
      <vt:lpstr>STORY SELECTION CODE SNIPPET </vt:lpstr>
      <vt:lpstr>STORY SELECTION </vt:lpstr>
      <vt:lpstr>COMBAT CODE SNIPPET </vt:lpstr>
      <vt:lpstr>COMBAT: ORC V/S PLAYER </vt:lpstr>
      <vt:lpstr>STORY 2 CODE SNIPPET </vt:lpstr>
      <vt:lpstr>STORY 2 SELECTION </vt:lpstr>
      <vt:lpstr>PowerPoint Presentation</vt:lpstr>
      <vt:lpstr>PROCESS</vt:lpstr>
      <vt:lpstr>HARDWARE REQUIREMENTS</vt:lpstr>
      <vt:lpstr>SOFTWARE REQUIREMENTS</vt:lpstr>
      <vt:lpstr>CONCLUSION</vt:lpstr>
      <vt:lpstr>FUTURE SCOPE</vt:lpstr>
      <vt:lpstr>RESOURCES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TEXT ADVENTURE</dc:title>
  <dc:creator>Thiyaga Rajan Ramalingam</dc:creator>
  <cp:lastModifiedBy>Pavan B</cp:lastModifiedBy>
  <cp:revision>55</cp:revision>
  <dcterms:modified xsi:type="dcterms:W3CDTF">2020-11-17T07:30:36Z</dcterms:modified>
</cp:coreProperties>
</file>